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0" autoAdjust="0"/>
    <p:restoredTop sz="94660"/>
  </p:normalViewPr>
  <p:slideViewPr>
    <p:cSldViewPr>
      <p:cViewPr varScale="1">
        <p:scale>
          <a:sx n="94" d="100"/>
          <a:sy n="9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1072DD-7B7F-4202-96D6-D8383A2EB5D8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_trad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053059-03F7-4795-899A-159641B36D0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460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6ECAC-7B08-4BB1-A021-703F2EAC208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D252-3DD8-4FA6-B2A3-EEA147F6FE56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8FF433-A7FF-44C6-A0DB-C499F1D20479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B0FA4-AD3A-4707-BDF8-F43EFE00BAB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6B1F4E-AE3A-495B-A4B6-AAC5C46AD022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463B84-8152-4B91-A942-07306120CBAB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30E6A3-25E8-4CDF-BAF4-71EDEFE1A37F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42DDC-1682-4E33-96CF-D51831A81190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6DF663-944D-4584-81FB-22B936FE3C6B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AD00F5-5A4F-4DBA-A656-0EEE0CBD0A93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7B086D-F47C-403B-B2F1-377DC9CCF38E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682BB3-C55B-4BF3-A075-62E1B6F28F3A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F3BAA2-0CDF-4C1E-AB17-09A858062B0B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366BF6-B472-4F7A-8730-91E709FA32F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133CEF-958B-4CFE-81AE-3BE7B1B6B1B0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EE4A-B89F-4AEE-A9EF-DE8EFB9F2378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F39E-D41D-4D88-A16F-B2F45A947E2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6BE3-F7D7-4AB8-BC1A-BE1D390AE71C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2953-A1DE-469D-B205-CF91E5FA540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5E58-0D4A-4773-8CCC-AA8188B647E1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1A59-4C60-4B33-84A2-E5AE15380A6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4305CB-0539-4B9A-8E33-82D09E026096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A70845-AC3E-4F85-8747-470B07E9E00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DDB1-7095-4143-8A66-20565C283B9A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902E-FDB9-4BC0-9D8A-279E6EE97D2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0AFB-30C5-46F4-940C-F5D063EC6EAF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9275-75C2-493B-9EFA-0EE13563454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6F8D-D9D0-4012-93BA-355524F0EC48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B595-134D-4F03-885D-FA6CECB579A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277947-C6FB-4DBE-95E0-EEFE82A8F7F5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5E793B-8E67-460D-9330-D2EA5051157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96C6-1024-44F8-8EF2-F45CF9E663FF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AFCB-01D2-4F7C-A0F2-0534CE33A08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8A4CB7-8608-4D8F-96F7-243A8FE3548D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94F450-9F64-4D6E-8D72-3069F8B73E2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4F03A5-ABEE-40D9-9FAF-F42740D53159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FB52CF-C4D5-41C2-B2BA-258493F4F9D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70A79E-59D0-4ACD-BD0F-4135E237A4BF}" type="datetimeFigureOut">
              <a:rPr lang="en-US"/>
              <a:pPr>
                <a:defRPr/>
              </a:pPr>
              <a:t>9/18/2014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BDE916-1F1D-47C1-A0EC-3B0D93E18F9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27" r:id="rId4"/>
    <p:sldLayoutId id="2147483826" r:id="rId5"/>
    <p:sldLayoutId id="2147483831" r:id="rId6"/>
    <p:sldLayoutId id="2147483825" r:id="rId7"/>
    <p:sldLayoutId id="2147483832" r:id="rId8"/>
    <p:sldLayoutId id="2147483833" r:id="rId9"/>
    <p:sldLayoutId id="2147483824" r:id="rId10"/>
    <p:sldLayoutId id="21474838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819400"/>
            <a:ext cx="6324600" cy="1893888"/>
          </a:xfrm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¿Qué hora es?  </a:t>
            </a:r>
            <a:r>
              <a:rPr lang="es-ES_tradnl" sz="2800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 time </a:t>
            </a:r>
            <a:r>
              <a:rPr lang="es-ES_tradnl" sz="28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es-ES_tradn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es-ES_tradnl" smtClean="0"/>
              <a:t>How to tell time in Spanish</a:t>
            </a:r>
          </a:p>
        </p:txBody>
      </p:sp>
      <p:pic>
        <p:nvPicPr>
          <p:cNvPr id="14339" name="Picture 3" descr="C:\Users\NLegra\AppData\Local\Microsoft\Windows\Temporary Internet Files\Content.IE5\CUXLWMVF\MCj04338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1204.WAV">
            <a:hlinkClick r:id="" action="ppaction://media"/>
          </p:cNvPr>
          <p:cNvPicPr>
            <a:picLocks noRot="1" noChangeAspect="1"/>
          </p:cNvPicPr>
          <p:nvPr>
            <a:wavAudioFile r:embed="rId1" name="~PP120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Minutes can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subtracted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word</a:t>
            </a:r>
            <a:r>
              <a:rPr lang="es-ES" dirty="0" smtClean="0"/>
              <a:t> “menos”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subtract</a:t>
            </a:r>
            <a:r>
              <a:rPr lang="es-ES" dirty="0" smtClean="0"/>
              <a:t> minutes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hour</a:t>
            </a:r>
            <a:r>
              <a:rPr lang="es-ES" dirty="0" smtClean="0"/>
              <a:t>. In </a:t>
            </a:r>
            <a:r>
              <a:rPr lang="es-ES" dirty="0" err="1" smtClean="0"/>
              <a:t>English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 “ten </a:t>
            </a:r>
            <a:r>
              <a:rPr lang="es-ES" dirty="0" err="1" smtClean="0"/>
              <a:t>till</a:t>
            </a:r>
            <a:r>
              <a:rPr lang="es-ES" dirty="0" smtClean="0"/>
              <a:t> 3”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2000" dirty="0" smtClean="0"/>
              <a:t>Son las diez menos tres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three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till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ten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2000" dirty="0" smtClean="0">
                <a:sym typeface="Wingdings" pitchFamily="2" charset="2"/>
              </a:rPr>
              <a:t>Es la una menos cinco 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five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till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one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2000" dirty="0" smtClean="0">
                <a:sym typeface="Wingdings" pitchFamily="2" charset="2"/>
              </a:rPr>
              <a:t>Son las cuatro menos ocho 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eight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till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four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Let’s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look a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little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closer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: </a:t>
            </a:r>
            <a:r>
              <a:rPr lang="es-ES" sz="2000" b="1" u="sng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Son las diez menos tres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sz="2000" b="1" u="sng" dirty="0" smtClean="0">
              <a:solidFill>
                <a:schemeClr val="accent4">
                  <a:lumMod val="75000"/>
                </a:schemeClr>
              </a:solidFill>
              <a:sym typeface="Wingdings" pitchFamily="2" charset="2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Literally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means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“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its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ten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o’clock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minus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three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minutes”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Same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thing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as “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three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until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“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till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” ten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o’clock</a:t>
            </a:r>
            <a:endParaRPr lang="es-ES" sz="17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9:57 ….in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three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will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7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</a:t>
            </a:r>
            <a:r>
              <a:rPr lang="es-ES" sz="17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10!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</p:txBody>
      </p:sp>
      <p:pic>
        <p:nvPicPr>
          <p:cNvPr id="6" name="~PP1115.WAV">
            <a:hlinkClick r:id="" action="ppaction://media"/>
          </p:cNvPr>
          <p:cNvPicPr>
            <a:picLocks noRot="1" noChangeAspect="1"/>
          </p:cNvPicPr>
          <p:nvPr>
            <a:wavAudioFile r:embed="rId1" name="~PP111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9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 smtClean="0"/>
              <a:t>You</a:t>
            </a:r>
            <a:r>
              <a:rPr lang="es-ES" dirty="0" smtClean="0"/>
              <a:t> try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cinco menos diez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4:50 	“ten minutes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5”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Es la una menos diez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12:50	“ten minutes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1”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tres menos cinco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2:55		“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five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minutes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3”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cuatro menos tres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3:57		“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three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minutes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4”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ocho menos dos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7:58		“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minutes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8”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~PP1187.WAV">
            <a:hlinkClick r:id="" action="ppaction://media"/>
          </p:cNvPr>
          <p:cNvPicPr>
            <a:picLocks noRot="1" noChangeAspect="1"/>
          </p:cNvPicPr>
          <p:nvPr>
            <a:wavAudioFile r:embed="rId2" name="~PP1187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488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Media &amp; cuarto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Media = </a:t>
            </a:r>
            <a:r>
              <a:rPr lang="es-ES" dirty="0" err="1" smtClean="0"/>
              <a:t>half</a:t>
            </a:r>
            <a:r>
              <a:rPr lang="es-ES" dirty="0" smtClean="0"/>
              <a:t>		(can use “y” </a:t>
            </a:r>
            <a:r>
              <a:rPr lang="es-ES" dirty="0" err="1" smtClean="0"/>
              <a:t>only</a:t>
            </a:r>
            <a:r>
              <a:rPr lang="es-ES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Cuarto = </a:t>
            </a:r>
            <a:r>
              <a:rPr lang="es-ES" dirty="0" err="1" smtClean="0"/>
              <a:t>quarter</a:t>
            </a:r>
            <a:r>
              <a:rPr lang="es-ES" dirty="0" smtClean="0"/>
              <a:t>		(can use “y” &amp; “menos”)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b="1" dirty="0" smtClean="0"/>
              <a:t>Es la una y media.		</a:t>
            </a:r>
            <a:r>
              <a:rPr lang="es-ES" b="1" dirty="0" smtClean="0">
                <a:solidFill>
                  <a:srgbClr val="0070C0"/>
                </a:solidFill>
                <a:sym typeface="Wingdings" pitchFamily="2" charset="2"/>
              </a:rPr>
              <a:t> 1:30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It's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half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past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b="1" dirty="0" smtClean="0"/>
              <a:t>Son las dos y cuarto.		</a:t>
            </a:r>
            <a:r>
              <a:rPr lang="es-ES" b="1" dirty="0" smtClean="0">
                <a:solidFill>
                  <a:srgbClr val="0070C0"/>
                </a:solidFill>
                <a:sym typeface="Wingdings" pitchFamily="2" charset="2"/>
              </a:rPr>
              <a:t> 2:15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It's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quarter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past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b="1" dirty="0" smtClean="0"/>
              <a:t>Son las tres menos cuarto.	</a:t>
            </a:r>
            <a:r>
              <a:rPr lang="es-ES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s-ES" b="1" dirty="0" smtClean="0">
                <a:solidFill>
                  <a:srgbClr val="0070C0"/>
                </a:solidFill>
              </a:rPr>
              <a:t>2:45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It's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quarter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three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pic>
        <p:nvPicPr>
          <p:cNvPr id="4" name="~PP649.WAV">
            <a:hlinkClick r:id="" action="ppaction://media"/>
          </p:cNvPr>
          <p:cNvPicPr>
            <a:picLocks noRot="1" noChangeAspect="1"/>
          </p:cNvPicPr>
          <p:nvPr>
            <a:wavAudioFile r:embed="rId1" name="~PP64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46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 smtClean="0"/>
              <a:t>You</a:t>
            </a:r>
            <a:r>
              <a:rPr lang="es-ES" dirty="0" smtClean="0"/>
              <a:t> Try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6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Es la una y cuarto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1:15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Es la una y media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1:30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Es la una menos cuarto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12:45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ocho y media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8:30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ocho menos cuarto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7:45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ocho y cuarto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8:15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pic>
        <p:nvPicPr>
          <p:cNvPr id="38915" name="Picture 3" descr="C:\Users\NLegra\AppData\Local\Microsoft\Windows\Temporary Internet Files\Content.IE5\KRQLVWPE\MCj041364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208213"/>
            <a:ext cx="2819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793.WAV">
            <a:hlinkClick r:id="" action="ppaction://media"/>
          </p:cNvPr>
          <p:cNvPicPr>
            <a:picLocks noRot="1" noChangeAspect="1"/>
          </p:cNvPicPr>
          <p:nvPr>
            <a:wavAudioFile r:embed="rId2" name="~PP179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2631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dot</a:t>
            </a:r>
            <a:r>
              <a:rPr lang="es-ES" dirty="0" smtClean="0"/>
              <a:t>…..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 “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dot</a:t>
            </a:r>
            <a:r>
              <a:rPr lang="es-ES" dirty="0" smtClean="0"/>
              <a:t>” </a:t>
            </a:r>
            <a:r>
              <a:rPr lang="es-ES" dirty="0" err="1" smtClean="0"/>
              <a:t>or</a:t>
            </a:r>
            <a:r>
              <a:rPr lang="es-ES" dirty="0" smtClean="0"/>
              <a:t> “</a:t>
            </a:r>
            <a:r>
              <a:rPr lang="es-ES" dirty="0" err="1" smtClean="0"/>
              <a:t>sharp</a:t>
            </a:r>
            <a:r>
              <a:rPr lang="es-ES" dirty="0" smtClean="0"/>
              <a:t>”?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</a:t>
            </a:r>
            <a:r>
              <a:rPr lang="es-ES" dirty="0" smtClean="0"/>
              <a:t> “en punto” (punto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 err="1" smtClean="0"/>
              <a:t>dot</a:t>
            </a:r>
            <a:r>
              <a:rPr lang="es-ES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tres en punto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3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o’clock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sharp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ym typeface="Wingdings" pitchFamily="2" charset="2"/>
              </a:rPr>
              <a:t>Es la una en punto 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1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o’clock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sharp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ym typeface="Wingdings" pitchFamily="2" charset="2"/>
              </a:rPr>
              <a:t>Son las ocho en punto 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8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o’clock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sharp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3" name="Picture 2" descr="C:\Users\NLegra\AppData\Local\Microsoft\Windows\Temporary Internet Files\Content.IE5\CUXLWMVF\MCj036567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8600"/>
            <a:ext cx="16462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814.WAV">
            <a:hlinkClick r:id="" action="ppaction://media"/>
          </p:cNvPr>
          <p:cNvPicPr>
            <a:picLocks noRot="1" noChangeAspect="1"/>
          </p:cNvPicPr>
          <p:nvPr>
            <a:wavAudioFile r:embed="rId2" name="~PP3814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0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More </a:t>
            </a:r>
            <a:r>
              <a:rPr lang="es-ES" dirty="0" err="1" smtClean="0"/>
              <a:t>Vocab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time</a:t>
            </a:r>
            <a:endParaRPr lang="es-ES" dirty="0"/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ES" dirty="0" smtClean="0"/>
              <a:t>Tarde </a:t>
            </a:r>
            <a:r>
              <a:rPr lang="es-ES" dirty="0" smtClean="0">
                <a:sym typeface="Wingdings" pitchFamily="2" charset="2"/>
              </a:rPr>
              <a:t> late</a:t>
            </a:r>
          </a:p>
          <a:p>
            <a:r>
              <a:rPr lang="es-ES" dirty="0" smtClean="0">
                <a:sym typeface="Wingdings" pitchFamily="2" charset="2"/>
              </a:rPr>
              <a:t>Temprano  </a:t>
            </a:r>
            <a:r>
              <a:rPr lang="es-ES" dirty="0" err="1" smtClean="0">
                <a:sym typeface="Wingdings" pitchFamily="2" charset="2"/>
              </a:rPr>
              <a:t>early</a:t>
            </a: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“Es tarde”  </a:t>
            </a:r>
            <a:r>
              <a:rPr lang="es-ES" dirty="0" err="1" smtClean="0">
                <a:sym typeface="Wingdings" pitchFamily="2" charset="2"/>
              </a:rPr>
              <a:t>It’s</a:t>
            </a:r>
            <a:r>
              <a:rPr lang="es-ES" dirty="0" smtClean="0">
                <a:sym typeface="Wingdings" pitchFamily="2" charset="2"/>
              </a:rPr>
              <a:t> late</a:t>
            </a:r>
          </a:p>
          <a:p>
            <a:r>
              <a:rPr lang="es-ES" dirty="0" smtClean="0">
                <a:sym typeface="Wingdings" pitchFamily="2" charset="2"/>
              </a:rPr>
              <a:t>“Es temprano  </a:t>
            </a:r>
            <a:r>
              <a:rPr lang="es-ES" dirty="0" err="1" smtClean="0">
                <a:sym typeface="Wingdings" pitchFamily="2" charset="2"/>
              </a:rPr>
              <a:t>It’s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early</a:t>
            </a:r>
            <a:endParaRPr lang="es-E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s-ES" dirty="0" smtClean="0">
              <a:sym typeface="Wingdings" pitchFamily="2" charset="2"/>
            </a:endParaRPr>
          </a:p>
        </p:txBody>
      </p:sp>
      <p:pic>
        <p:nvPicPr>
          <p:cNvPr id="43011" name="Picture 6" descr="C:\Users\NLegra\AppData\Local\Microsoft\Windows\Temporary Internet Files\Content.IE5\EKOPLASV\MCj039832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762000"/>
            <a:ext cx="21748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93.WAV">
            <a:hlinkClick r:id="" action="ppaction://media"/>
          </p:cNvPr>
          <p:cNvPicPr>
            <a:picLocks noRot="1" noChangeAspect="1"/>
          </p:cNvPicPr>
          <p:nvPr>
            <a:wavAudioFile r:embed="rId1" name="~PP9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"/>
          <p:cNvSpPr/>
          <p:nvPr/>
        </p:nvSpPr>
        <p:spPr>
          <a:xfrm>
            <a:off x="6937574" y="6200775"/>
            <a:ext cx="99021" cy="221457"/>
          </a:xfrm>
          <a:custGeom>
            <a:avLst/>
            <a:gdLst/>
            <a:ahLst/>
            <a:cxnLst/>
            <a:rect l="0" t="0" r="0" b="0"/>
            <a:pathLst>
              <a:path w="99021" h="221457">
                <a:moveTo>
                  <a:pt x="6151" y="0"/>
                </a:moveTo>
                <a:lnTo>
                  <a:pt x="2358" y="0"/>
                </a:lnTo>
                <a:lnTo>
                  <a:pt x="1241" y="794"/>
                </a:lnTo>
                <a:lnTo>
                  <a:pt x="496" y="2117"/>
                </a:lnTo>
                <a:lnTo>
                  <a:pt x="0" y="3792"/>
                </a:lnTo>
                <a:lnTo>
                  <a:pt x="463" y="4910"/>
                </a:lnTo>
                <a:lnTo>
                  <a:pt x="1565" y="5654"/>
                </a:lnTo>
                <a:lnTo>
                  <a:pt x="3094" y="6151"/>
                </a:lnTo>
                <a:lnTo>
                  <a:pt x="9038" y="18227"/>
                </a:lnTo>
                <a:lnTo>
                  <a:pt x="20505" y="50525"/>
                </a:lnTo>
                <a:lnTo>
                  <a:pt x="29976" y="78684"/>
                </a:lnTo>
                <a:lnTo>
                  <a:pt x="45194" y="112880"/>
                </a:lnTo>
                <a:lnTo>
                  <a:pt x="58818" y="140779"/>
                </a:lnTo>
                <a:lnTo>
                  <a:pt x="73703" y="170741"/>
                </a:lnTo>
                <a:lnTo>
                  <a:pt x="90460" y="204312"/>
                </a:lnTo>
                <a:lnTo>
                  <a:pt x="99020" y="2214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2"/>
          <p:cNvSpPr/>
          <p:nvPr/>
        </p:nvSpPr>
        <p:spPr>
          <a:xfrm>
            <a:off x="364331" y="3800475"/>
            <a:ext cx="4943476" cy="35720"/>
          </a:xfrm>
          <a:custGeom>
            <a:avLst/>
            <a:gdLst/>
            <a:ahLst/>
            <a:cxnLst/>
            <a:rect l="0" t="0" r="0" b="0"/>
            <a:pathLst>
              <a:path w="4943476" h="35720">
                <a:moveTo>
                  <a:pt x="0" y="28575"/>
                </a:moveTo>
                <a:lnTo>
                  <a:pt x="34778" y="28575"/>
                </a:lnTo>
                <a:lnTo>
                  <a:pt x="52672" y="27781"/>
                </a:lnTo>
                <a:lnTo>
                  <a:pt x="80988" y="22093"/>
                </a:lnTo>
                <a:lnTo>
                  <a:pt x="116418" y="21470"/>
                </a:lnTo>
                <a:lnTo>
                  <a:pt x="149504" y="21437"/>
                </a:lnTo>
                <a:lnTo>
                  <a:pt x="179624" y="21432"/>
                </a:lnTo>
                <a:lnTo>
                  <a:pt x="214448" y="21431"/>
                </a:lnTo>
                <a:lnTo>
                  <a:pt x="227867" y="22225"/>
                </a:lnTo>
                <a:lnTo>
                  <a:pt x="245140" y="25547"/>
                </a:lnTo>
                <a:lnTo>
                  <a:pt x="278903" y="22130"/>
                </a:lnTo>
                <a:lnTo>
                  <a:pt x="308710" y="21523"/>
                </a:lnTo>
                <a:lnTo>
                  <a:pt x="321355" y="22266"/>
                </a:lnTo>
                <a:lnTo>
                  <a:pt x="351126" y="27587"/>
                </a:lnTo>
                <a:lnTo>
                  <a:pt x="385905" y="28445"/>
                </a:lnTo>
                <a:lnTo>
                  <a:pt x="417385" y="28558"/>
                </a:lnTo>
                <a:lnTo>
                  <a:pt x="449012" y="28572"/>
                </a:lnTo>
                <a:lnTo>
                  <a:pt x="478425" y="28574"/>
                </a:lnTo>
                <a:lnTo>
                  <a:pt x="507166" y="28575"/>
                </a:lnTo>
                <a:lnTo>
                  <a:pt x="537890" y="28575"/>
                </a:lnTo>
                <a:lnTo>
                  <a:pt x="570506" y="28575"/>
                </a:lnTo>
                <a:lnTo>
                  <a:pt x="600673" y="28575"/>
                </a:lnTo>
                <a:lnTo>
                  <a:pt x="634266" y="28575"/>
                </a:lnTo>
                <a:lnTo>
                  <a:pt x="667859" y="28575"/>
                </a:lnTo>
                <a:lnTo>
                  <a:pt x="700160" y="28575"/>
                </a:lnTo>
                <a:lnTo>
                  <a:pt x="727008" y="28575"/>
                </a:lnTo>
                <a:lnTo>
                  <a:pt x="762408" y="28575"/>
                </a:lnTo>
                <a:lnTo>
                  <a:pt x="796359" y="28575"/>
                </a:lnTo>
                <a:lnTo>
                  <a:pt x="824215" y="28575"/>
                </a:lnTo>
                <a:lnTo>
                  <a:pt x="857163" y="28575"/>
                </a:lnTo>
                <a:lnTo>
                  <a:pt x="884124" y="29369"/>
                </a:lnTo>
                <a:lnTo>
                  <a:pt x="912220" y="33484"/>
                </a:lnTo>
                <a:lnTo>
                  <a:pt x="940654" y="35057"/>
                </a:lnTo>
                <a:lnTo>
                  <a:pt x="968393" y="35523"/>
                </a:lnTo>
                <a:lnTo>
                  <a:pt x="1001618" y="35680"/>
                </a:lnTo>
                <a:lnTo>
                  <a:pt x="1029143" y="35707"/>
                </a:lnTo>
                <a:lnTo>
                  <a:pt x="1057406" y="35715"/>
                </a:lnTo>
                <a:lnTo>
                  <a:pt x="1085889" y="35718"/>
                </a:lnTo>
                <a:lnTo>
                  <a:pt x="1114437" y="35718"/>
                </a:lnTo>
                <a:lnTo>
                  <a:pt x="1143004" y="35719"/>
                </a:lnTo>
                <a:lnTo>
                  <a:pt x="1173693" y="35719"/>
                </a:lnTo>
                <a:lnTo>
                  <a:pt x="1203688" y="35719"/>
                </a:lnTo>
                <a:lnTo>
                  <a:pt x="1231890" y="35719"/>
                </a:lnTo>
                <a:lnTo>
                  <a:pt x="1263265" y="35719"/>
                </a:lnTo>
                <a:lnTo>
                  <a:pt x="1294786" y="35719"/>
                </a:lnTo>
                <a:lnTo>
                  <a:pt x="1327145" y="33602"/>
                </a:lnTo>
                <a:lnTo>
                  <a:pt x="1358957" y="30064"/>
                </a:lnTo>
                <a:lnTo>
                  <a:pt x="1391402" y="29016"/>
                </a:lnTo>
                <a:lnTo>
                  <a:pt x="1423240" y="28706"/>
                </a:lnTo>
                <a:lnTo>
                  <a:pt x="1457809" y="28614"/>
                </a:lnTo>
                <a:lnTo>
                  <a:pt x="1493187" y="28587"/>
                </a:lnTo>
                <a:lnTo>
                  <a:pt x="1528805" y="28578"/>
                </a:lnTo>
                <a:lnTo>
                  <a:pt x="1564494" y="28576"/>
                </a:lnTo>
                <a:lnTo>
                  <a:pt x="1598087" y="28575"/>
                </a:lnTo>
                <a:lnTo>
                  <a:pt x="1632383" y="26458"/>
                </a:lnTo>
                <a:lnTo>
                  <a:pt x="1658160" y="23666"/>
                </a:lnTo>
                <a:lnTo>
                  <a:pt x="1682846" y="22424"/>
                </a:lnTo>
                <a:lnTo>
                  <a:pt x="1707046" y="21873"/>
                </a:lnTo>
                <a:lnTo>
                  <a:pt x="1731031" y="21627"/>
                </a:lnTo>
                <a:lnTo>
                  <a:pt x="1754920" y="21518"/>
                </a:lnTo>
                <a:lnTo>
                  <a:pt x="1778767" y="21470"/>
                </a:lnTo>
                <a:lnTo>
                  <a:pt x="1803388" y="20655"/>
                </a:lnTo>
                <a:lnTo>
                  <a:pt x="1830206" y="17647"/>
                </a:lnTo>
                <a:lnTo>
                  <a:pt x="1855883" y="15780"/>
                </a:lnTo>
                <a:lnTo>
                  <a:pt x="1881318" y="14951"/>
                </a:lnTo>
                <a:lnTo>
                  <a:pt x="1908498" y="14582"/>
                </a:lnTo>
                <a:lnTo>
                  <a:pt x="1934336" y="14418"/>
                </a:lnTo>
                <a:lnTo>
                  <a:pt x="1959843" y="14346"/>
                </a:lnTo>
                <a:lnTo>
                  <a:pt x="1987054" y="14313"/>
                </a:lnTo>
                <a:lnTo>
                  <a:pt x="2012906" y="14299"/>
                </a:lnTo>
                <a:lnTo>
                  <a:pt x="2038419" y="14293"/>
                </a:lnTo>
                <a:lnTo>
                  <a:pt x="2065633" y="14290"/>
                </a:lnTo>
                <a:lnTo>
                  <a:pt x="2093603" y="14289"/>
                </a:lnTo>
                <a:lnTo>
                  <a:pt x="2121909" y="14288"/>
                </a:lnTo>
                <a:lnTo>
                  <a:pt x="2150365" y="14288"/>
                </a:lnTo>
                <a:lnTo>
                  <a:pt x="2178886" y="12171"/>
                </a:lnTo>
                <a:lnTo>
                  <a:pt x="2207438" y="9378"/>
                </a:lnTo>
                <a:lnTo>
                  <a:pt x="2236003" y="8137"/>
                </a:lnTo>
                <a:lnTo>
                  <a:pt x="2264573" y="7585"/>
                </a:lnTo>
                <a:lnTo>
                  <a:pt x="2293146" y="7340"/>
                </a:lnTo>
                <a:lnTo>
                  <a:pt x="2321720" y="7231"/>
                </a:lnTo>
                <a:lnTo>
                  <a:pt x="2350294" y="7183"/>
                </a:lnTo>
                <a:lnTo>
                  <a:pt x="2378869" y="7955"/>
                </a:lnTo>
                <a:lnTo>
                  <a:pt x="2407444" y="10944"/>
                </a:lnTo>
                <a:lnTo>
                  <a:pt x="2438136" y="12802"/>
                </a:lnTo>
                <a:lnTo>
                  <a:pt x="2469504" y="13627"/>
                </a:lnTo>
                <a:lnTo>
                  <a:pt x="2499320" y="13994"/>
                </a:lnTo>
                <a:lnTo>
                  <a:pt x="2530563" y="14157"/>
                </a:lnTo>
                <a:lnTo>
                  <a:pt x="2562176" y="14229"/>
                </a:lnTo>
                <a:lnTo>
                  <a:pt x="2592101" y="14262"/>
                </a:lnTo>
                <a:lnTo>
                  <a:pt x="2623393" y="14276"/>
                </a:lnTo>
                <a:lnTo>
                  <a:pt x="2655821" y="14282"/>
                </a:lnTo>
                <a:lnTo>
                  <a:pt x="2688755" y="14285"/>
                </a:lnTo>
                <a:lnTo>
                  <a:pt x="2721913" y="14286"/>
                </a:lnTo>
                <a:lnTo>
                  <a:pt x="2755170" y="14287"/>
                </a:lnTo>
                <a:lnTo>
                  <a:pt x="2788472" y="14287"/>
                </a:lnTo>
                <a:lnTo>
                  <a:pt x="2821794" y="16404"/>
                </a:lnTo>
                <a:lnTo>
                  <a:pt x="2855124" y="19197"/>
                </a:lnTo>
                <a:lnTo>
                  <a:pt x="2888459" y="20438"/>
                </a:lnTo>
                <a:lnTo>
                  <a:pt x="2923912" y="23107"/>
                </a:lnTo>
                <a:lnTo>
                  <a:pt x="2942256" y="24929"/>
                </a:lnTo>
                <a:lnTo>
                  <a:pt x="2977455" y="26955"/>
                </a:lnTo>
                <a:lnTo>
                  <a:pt x="3012413" y="27855"/>
                </a:lnTo>
                <a:lnTo>
                  <a:pt x="3030626" y="28095"/>
                </a:lnTo>
                <a:lnTo>
                  <a:pt x="3049117" y="28255"/>
                </a:lnTo>
                <a:lnTo>
                  <a:pt x="3084480" y="28433"/>
                </a:lnTo>
                <a:lnTo>
                  <a:pt x="3119511" y="29306"/>
                </a:lnTo>
                <a:lnTo>
                  <a:pt x="3137743" y="30650"/>
                </a:lnTo>
                <a:lnTo>
                  <a:pt x="3156248" y="32339"/>
                </a:lnTo>
                <a:lnTo>
                  <a:pt x="3191625" y="34217"/>
                </a:lnTo>
                <a:lnTo>
                  <a:pt x="3226663" y="35051"/>
                </a:lnTo>
                <a:lnTo>
                  <a:pt x="3244896" y="35274"/>
                </a:lnTo>
                <a:lnTo>
                  <a:pt x="3263402" y="35422"/>
                </a:lnTo>
                <a:lnTo>
                  <a:pt x="3298780" y="35587"/>
                </a:lnTo>
                <a:lnTo>
                  <a:pt x="3333818" y="35660"/>
                </a:lnTo>
                <a:lnTo>
                  <a:pt x="3352052" y="35680"/>
                </a:lnTo>
                <a:lnTo>
                  <a:pt x="3370558" y="35692"/>
                </a:lnTo>
                <a:lnTo>
                  <a:pt x="3389245" y="35701"/>
                </a:lnTo>
                <a:lnTo>
                  <a:pt x="3408053" y="35707"/>
                </a:lnTo>
                <a:lnTo>
                  <a:pt x="3426941" y="35711"/>
                </a:lnTo>
                <a:lnTo>
                  <a:pt x="3445884" y="35713"/>
                </a:lnTo>
                <a:lnTo>
                  <a:pt x="3464862" y="35715"/>
                </a:lnTo>
                <a:lnTo>
                  <a:pt x="3483865" y="35716"/>
                </a:lnTo>
                <a:lnTo>
                  <a:pt x="3502089" y="35717"/>
                </a:lnTo>
                <a:lnTo>
                  <a:pt x="3537155" y="35718"/>
                </a:lnTo>
                <a:lnTo>
                  <a:pt x="3555078" y="34925"/>
                </a:lnTo>
                <a:lnTo>
                  <a:pt x="3573377" y="33602"/>
                </a:lnTo>
                <a:lnTo>
                  <a:pt x="3591927" y="31926"/>
                </a:lnTo>
                <a:lnTo>
                  <a:pt x="3627354" y="30064"/>
                </a:lnTo>
                <a:lnTo>
                  <a:pt x="3662414" y="29237"/>
                </a:lnTo>
                <a:lnTo>
                  <a:pt x="3680653" y="29016"/>
                </a:lnTo>
                <a:lnTo>
                  <a:pt x="3699162" y="28869"/>
                </a:lnTo>
                <a:lnTo>
                  <a:pt x="3717852" y="27977"/>
                </a:lnTo>
                <a:lnTo>
                  <a:pt x="3736662" y="26589"/>
                </a:lnTo>
                <a:lnTo>
                  <a:pt x="3755552" y="24870"/>
                </a:lnTo>
                <a:lnTo>
                  <a:pt x="3774495" y="23723"/>
                </a:lnTo>
                <a:lnTo>
                  <a:pt x="3793474" y="22959"/>
                </a:lnTo>
                <a:lnTo>
                  <a:pt x="3812476" y="22450"/>
                </a:lnTo>
                <a:lnTo>
                  <a:pt x="3831495" y="22111"/>
                </a:lnTo>
                <a:lnTo>
                  <a:pt x="3850524" y="21884"/>
                </a:lnTo>
                <a:lnTo>
                  <a:pt x="3869560" y="21733"/>
                </a:lnTo>
                <a:lnTo>
                  <a:pt x="3888600" y="21632"/>
                </a:lnTo>
                <a:lnTo>
                  <a:pt x="3907644" y="21565"/>
                </a:lnTo>
                <a:lnTo>
                  <a:pt x="3926690" y="21521"/>
                </a:lnTo>
                <a:lnTo>
                  <a:pt x="3945737" y="21491"/>
                </a:lnTo>
                <a:lnTo>
                  <a:pt x="3964785" y="21471"/>
                </a:lnTo>
                <a:lnTo>
                  <a:pt x="3983834" y="21458"/>
                </a:lnTo>
                <a:lnTo>
                  <a:pt x="4002883" y="20655"/>
                </a:lnTo>
                <a:lnTo>
                  <a:pt x="4021933" y="19326"/>
                </a:lnTo>
                <a:lnTo>
                  <a:pt x="4040982" y="17647"/>
                </a:lnTo>
                <a:lnTo>
                  <a:pt x="4059238" y="16527"/>
                </a:lnTo>
                <a:lnTo>
                  <a:pt x="4094339" y="15283"/>
                </a:lnTo>
                <a:lnTo>
                  <a:pt x="4128461" y="14730"/>
                </a:lnTo>
                <a:lnTo>
                  <a:pt x="4162940" y="13690"/>
                </a:lnTo>
                <a:lnTo>
                  <a:pt x="4181025" y="12302"/>
                </a:lnTo>
                <a:lnTo>
                  <a:pt x="4199431" y="10582"/>
                </a:lnTo>
                <a:lnTo>
                  <a:pt x="4234700" y="8672"/>
                </a:lnTo>
                <a:lnTo>
                  <a:pt x="4269689" y="7823"/>
                </a:lnTo>
                <a:lnTo>
                  <a:pt x="4287909" y="7596"/>
                </a:lnTo>
                <a:lnTo>
                  <a:pt x="4306406" y="7445"/>
                </a:lnTo>
                <a:lnTo>
                  <a:pt x="4325088" y="7345"/>
                </a:lnTo>
                <a:lnTo>
                  <a:pt x="4343892" y="7278"/>
                </a:lnTo>
                <a:lnTo>
                  <a:pt x="4362778" y="7233"/>
                </a:lnTo>
                <a:lnTo>
                  <a:pt x="4380925" y="7203"/>
                </a:lnTo>
                <a:lnTo>
                  <a:pt x="4415905" y="7170"/>
                </a:lnTo>
                <a:lnTo>
                  <a:pt x="4449972" y="7156"/>
                </a:lnTo>
                <a:lnTo>
                  <a:pt x="4482841" y="6355"/>
                </a:lnTo>
                <a:lnTo>
                  <a:pt x="4513324" y="3354"/>
                </a:lnTo>
                <a:lnTo>
                  <a:pt x="4544864" y="1491"/>
                </a:lnTo>
                <a:lnTo>
                  <a:pt x="4575815" y="662"/>
                </a:lnTo>
                <a:lnTo>
                  <a:pt x="4602800" y="295"/>
                </a:lnTo>
                <a:lnTo>
                  <a:pt x="4630139" y="131"/>
                </a:lnTo>
                <a:lnTo>
                  <a:pt x="4657371" y="58"/>
                </a:lnTo>
                <a:lnTo>
                  <a:pt x="4682704" y="26"/>
                </a:lnTo>
                <a:lnTo>
                  <a:pt x="4707191" y="12"/>
                </a:lnTo>
                <a:lnTo>
                  <a:pt x="4731304" y="5"/>
                </a:lnTo>
                <a:lnTo>
                  <a:pt x="4766398" y="2"/>
                </a:lnTo>
                <a:lnTo>
                  <a:pt x="4797257" y="1"/>
                </a:lnTo>
                <a:lnTo>
                  <a:pt x="4825715" y="0"/>
                </a:lnTo>
                <a:lnTo>
                  <a:pt x="4857067" y="0"/>
                </a:lnTo>
                <a:lnTo>
                  <a:pt x="4888469" y="0"/>
                </a:lnTo>
                <a:lnTo>
                  <a:pt x="4918764" y="794"/>
                </a:lnTo>
                <a:lnTo>
                  <a:pt x="4943475" y="7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3"/>
          <p:cNvGrpSpPr/>
          <p:nvPr/>
        </p:nvGrpSpPr>
        <p:grpSpPr>
          <a:xfrm>
            <a:off x="778812" y="3779044"/>
            <a:ext cx="5772008" cy="670351"/>
            <a:chOff x="778812" y="3779044"/>
            <a:chExt cx="5772008" cy="670351"/>
          </a:xfrm>
        </p:grpSpPr>
        <p:sp>
          <p:nvSpPr>
            <p:cNvPr id="5" name="SMARTInkShape-3"/>
            <p:cNvSpPr/>
            <p:nvPr/>
          </p:nvSpPr>
          <p:spPr>
            <a:xfrm>
              <a:off x="778812" y="4109437"/>
              <a:ext cx="371333" cy="339958"/>
            </a:xfrm>
            <a:custGeom>
              <a:avLst/>
              <a:gdLst/>
              <a:ahLst/>
              <a:cxnLst/>
              <a:rect l="0" t="0" r="0" b="0"/>
              <a:pathLst>
                <a:path w="371333" h="339958">
                  <a:moveTo>
                    <a:pt x="14144" y="55369"/>
                  </a:moveTo>
                  <a:lnTo>
                    <a:pt x="14144" y="90281"/>
                  </a:lnTo>
                  <a:lnTo>
                    <a:pt x="14938" y="125407"/>
                  </a:lnTo>
                  <a:lnTo>
                    <a:pt x="21915" y="157222"/>
                  </a:lnTo>
                  <a:lnTo>
                    <a:pt x="27145" y="190053"/>
                  </a:lnTo>
                  <a:lnTo>
                    <a:pt x="33087" y="224378"/>
                  </a:lnTo>
                  <a:lnTo>
                    <a:pt x="35084" y="254912"/>
                  </a:lnTo>
                  <a:lnTo>
                    <a:pt x="34717" y="286140"/>
                  </a:lnTo>
                  <a:lnTo>
                    <a:pt x="28294" y="320526"/>
                  </a:lnTo>
                  <a:lnTo>
                    <a:pt x="22008" y="333484"/>
                  </a:lnTo>
                  <a:lnTo>
                    <a:pt x="21608" y="337197"/>
                  </a:lnTo>
                  <a:lnTo>
                    <a:pt x="20708" y="338504"/>
                  </a:lnTo>
                  <a:lnTo>
                    <a:pt x="19314" y="339376"/>
                  </a:lnTo>
                  <a:lnTo>
                    <a:pt x="17590" y="339957"/>
                  </a:lnTo>
                  <a:lnTo>
                    <a:pt x="17235" y="339551"/>
                  </a:lnTo>
                  <a:lnTo>
                    <a:pt x="18958" y="336983"/>
                  </a:lnTo>
                  <a:lnTo>
                    <a:pt x="18941" y="335186"/>
                  </a:lnTo>
                  <a:lnTo>
                    <a:pt x="15918" y="327279"/>
                  </a:lnTo>
                  <a:lnTo>
                    <a:pt x="9390" y="295434"/>
                  </a:lnTo>
                  <a:lnTo>
                    <a:pt x="5356" y="264891"/>
                  </a:lnTo>
                  <a:lnTo>
                    <a:pt x="1486" y="234660"/>
                  </a:lnTo>
                  <a:lnTo>
                    <a:pt x="339" y="205595"/>
                  </a:lnTo>
                  <a:lnTo>
                    <a:pt x="0" y="174758"/>
                  </a:lnTo>
                  <a:lnTo>
                    <a:pt x="2016" y="142602"/>
                  </a:lnTo>
                  <a:lnTo>
                    <a:pt x="7640" y="112966"/>
                  </a:lnTo>
                  <a:lnTo>
                    <a:pt x="14334" y="84077"/>
                  </a:lnTo>
                  <a:lnTo>
                    <a:pt x="19785" y="66541"/>
                  </a:lnTo>
                  <a:lnTo>
                    <a:pt x="40767" y="33371"/>
                  </a:lnTo>
                  <a:lnTo>
                    <a:pt x="54753" y="19923"/>
                  </a:lnTo>
                  <a:lnTo>
                    <a:pt x="80571" y="5713"/>
                  </a:lnTo>
                  <a:lnTo>
                    <a:pt x="98385" y="440"/>
                  </a:lnTo>
                  <a:lnTo>
                    <a:pt x="108735" y="0"/>
                  </a:lnTo>
                  <a:lnTo>
                    <a:pt x="122692" y="4215"/>
                  </a:lnTo>
                  <a:lnTo>
                    <a:pt x="137039" y="14867"/>
                  </a:lnTo>
                  <a:lnTo>
                    <a:pt x="148189" y="27493"/>
                  </a:lnTo>
                  <a:lnTo>
                    <a:pt x="166469" y="57196"/>
                  </a:lnTo>
                  <a:lnTo>
                    <a:pt x="177965" y="89802"/>
                  </a:lnTo>
                  <a:lnTo>
                    <a:pt x="183334" y="114255"/>
                  </a:lnTo>
                  <a:lnTo>
                    <a:pt x="185148" y="147170"/>
                  </a:lnTo>
                  <a:lnTo>
                    <a:pt x="190416" y="181512"/>
                  </a:lnTo>
                  <a:lnTo>
                    <a:pt x="192279" y="212049"/>
                  </a:lnTo>
                  <a:lnTo>
                    <a:pt x="190485" y="233820"/>
                  </a:lnTo>
                  <a:lnTo>
                    <a:pt x="186024" y="269042"/>
                  </a:lnTo>
                  <a:lnTo>
                    <a:pt x="185611" y="287502"/>
                  </a:lnTo>
                  <a:lnTo>
                    <a:pt x="185594" y="252930"/>
                  </a:lnTo>
                  <a:lnTo>
                    <a:pt x="185594" y="218557"/>
                  </a:lnTo>
                  <a:lnTo>
                    <a:pt x="185594" y="183265"/>
                  </a:lnTo>
                  <a:lnTo>
                    <a:pt x="187711" y="155177"/>
                  </a:lnTo>
                  <a:lnTo>
                    <a:pt x="195537" y="121034"/>
                  </a:lnTo>
                  <a:lnTo>
                    <a:pt x="205521" y="91359"/>
                  </a:lnTo>
                  <a:lnTo>
                    <a:pt x="222712" y="59197"/>
                  </a:lnTo>
                  <a:lnTo>
                    <a:pt x="234339" y="43892"/>
                  </a:lnTo>
                  <a:lnTo>
                    <a:pt x="247839" y="33095"/>
                  </a:lnTo>
                  <a:lnTo>
                    <a:pt x="257179" y="29594"/>
                  </a:lnTo>
                  <a:lnTo>
                    <a:pt x="280864" y="23047"/>
                  </a:lnTo>
                  <a:lnTo>
                    <a:pt x="300867" y="26144"/>
                  </a:lnTo>
                  <a:lnTo>
                    <a:pt x="312794" y="34186"/>
                  </a:lnTo>
                  <a:lnTo>
                    <a:pt x="330090" y="52178"/>
                  </a:lnTo>
                  <a:lnTo>
                    <a:pt x="349416" y="83664"/>
                  </a:lnTo>
                  <a:lnTo>
                    <a:pt x="353654" y="94138"/>
                  </a:lnTo>
                  <a:lnTo>
                    <a:pt x="356598" y="127208"/>
                  </a:lnTo>
                  <a:lnTo>
                    <a:pt x="362640" y="160462"/>
                  </a:lnTo>
                  <a:lnTo>
                    <a:pt x="363984" y="191769"/>
                  </a:lnTo>
                  <a:lnTo>
                    <a:pt x="364161" y="223115"/>
                  </a:lnTo>
                  <a:lnTo>
                    <a:pt x="364186" y="256904"/>
                  </a:lnTo>
                  <a:lnTo>
                    <a:pt x="364187" y="263474"/>
                  </a:lnTo>
                  <a:lnTo>
                    <a:pt x="366304" y="269040"/>
                  </a:lnTo>
                  <a:lnTo>
                    <a:pt x="369097" y="274159"/>
                  </a:lnTo>
                  <a:lnTo>
                    <a:pt x="371332" y="283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"/>
            <p:cNvSpPr/>
            <p:nvPr/>
          </p:nvSpPr>
          <p:spPr>
            <a:xfrm>
              <a:off x="1228725" y="4129535"/>
              <a:ext cx="200026" cy="242250"/>
            </a:xfrm>
            <a:custGeom>
              <a:avLst/>
              <a:gdLst/>
              <a:ahLst/>
              <a:cxnLst/>
              <a:rect l="0" t="0" r="0" b="0"/>
              <a:pathLst>
                <a:path w="200026" h="242250">
                  <a:moveTo>
                    <a:pt x="0" y="142428"/>
                  </a:moveTo>
                  <a:lnTo>
                    <a:pt x="31434" y="142428"/>
                  </a:lnTo>
                  <a:lnTo>
                    <a:pt x="65538" y="142428"/>
                  </a:lnTo>
                  <a:lnTo>
                    <a:pt x="98060" y="142428"/>
                  </a:lnTo>
                  <a:lnTo>
                    <a:pt x="115838" y="140311"/>
                  </a:lnTo>
                  <a:lnTo>
                    <a:pt x="149527" y="133608"/>
                  </a:lnTo>
                  <a:lnTo>
                    <a:pt x="162044" y="127644"/>
                  </a:lnTo>
                  <a:lnTo>
                    <a:pt x="173384" y="118517"/>
                  </a:lnTo>
                  <a:lnTo>
                    <a:pt x="188080" y="94376"/>
                  </a:lnTo>
                  <a:lnTo>
                    <a:pt x="191933" y="76462"/>
                  </a:lnTo>
                  <a:lnTo>
                    <a:pt x="192844" y="44499"/>
                  </a:lnTo>
                  <a:lnTo>
                    <a:pt x="190748" y="37256"/>
                  </a:lnTo>
                  <a:lnTo>
                    <a:pt x="182989" y="26599"/>
                  </a:lnTo>
                  <a:lnTo>
                    <a:pt x="166473" y="9817"/>
                  </a:lnTo>
                  <a:lnTo>
                    <a:pt x="154012" y="2946"/>
                  </a:lnTo>
                  <a:lnTo>
                    <a:pt x="130867" y="0"/>
                  </a:lnTo>
                  <a:lnTo>
                    <a:pt x="102385" y="5742"/>
                  </a:lnTo>
                  <a:lnTo>
                    <a:pt x="92865" y="10506"/>
                  </a:lnTo>
                  <a:lnTo>
                    <a:pt x="59531" y="34106"/>
                  </a:lnTo>
                  <a:lnTo>
                    <a:pt x="37835" y="56863"/>
                  </a:lnTo>
                  <a:lnTo>
                    <a:pt x="26612" y="79577"/>
                  </a:lnTo>
                  <a:lnTo>
                    <a:pt x="22455" y="102084"/>
                  </a:lnTo>
                  <a:lnTo>
                    <a:pt x="21566" y="135616"/>
                  </a:lnTo>
                  <a:lnTo>
                    <a:pt x="21471" y="156813"/>
                  </a:lnTo>
                  <a:lnTo>
                    <a:pt x="29028" y="178175"/>
                  </a:lnTo>
                  <a:lnTo>
                    <a:pt x="37529" y="195794"/>
                  </a:lnTo>
                  <a:lnTo>
                    <a:pt x="52659" y="211068"/>
                  </a:lnTo>
                  <a:lnTo>
                    <a:pt x="83159" y="230079"/>
                  </a:lnTo>
                  <a:lnTo>
                    <a:pt x="107267" y="239175"/>
                  </a:lnTo>
                  <a:lnTo>
                    <a:pt x="142742" y="242249"/>
                  </a:lnTo>
                  <a:lnTo>
                    <a:pt x="152341" y="241561"/>
                  </a:lnTo>
                  <a:lnTo>
                    <a:pt x="165876" y="236712"/>
                  </a:lnTo>
                  <a:lnTo>
                    <a:pt x="177963" y="230078"/>
                  </a:lnTo>
                  <a:lnTo>
                    <a:pt x="180555" y="229437"/>
                  </a:lnTo>
                  <a:lnTo>
                    <a:pt x="185551" y="224490"/>
                  </a:lnTo>
                  <a:lnTo>
                    <a:pt x="189623" y="217793"/>
                  </a:lnTo>
                  <a:lnTo>
                    <a:pt x="191433" y="212171"/>
                  </a:lnTo>
                  <a:lnTo>
                    <a:pt x="192710" y="210355"/>
                  </a:lnTo>
                  <a:lnTo>
                    <a:pt x="194354" y="209144"/>
                  </a:lnTo>
                  <a:lnTo>
                    <a:pt x="196245" y="208336"/>
                  </a:lnTo>
                  <a:lnTo>
                    <a:pt x="197505" y="207004"/>
                  </a:lnTo>
                  <a:lnTo>
                    <a:pt x="200025" y="199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/>
            <p:cNvSpPr/>
            <p:nvPr/>
          </p:nvSpPr>
          <p:spPr>
            <a:xfrm>
              <a:off x="1544562" y="3972063"/>
              <a:ext cx="312814" cy="356273"/>
            </a:xfrm>
            <a:custGeom>
              <a:avLst/>
              <a:gdLst/>
              <a:ahLst/>
              <a:cxnLst/>
              <a:rect l="0" t="0" r="0" b="0"/>
              <a:pathLst>
                <a:path w="312814" h="356273">
                  <a:moveTo>
                    <a:pt x="198513" y="242750"/>
                  </a:moveTo>
                  <a:lnTo>
                    <a:pt x="197719" y="211432"/>
                  </a:lnTo>
                  <a:lnTo>
                    <a:pt x="188570" y="187933"/>
                  </a:lnTo>
                  <a:lnTo>
                    <a:pt x="181923" y="180551"/>
                  </a:lnTo>
                  <a:lnTo>
                    <a:pt x="167139" y="171933"/>
                  </a:lnTo>
                  <a:lnTo>
                    <a:pt x="132484" y="159196"/>
                  </a:lnTo>
                  <a:lnTo>
                    <a:pt x="98272" y="158104"/>
                  </a:lnTo>
                  <a:lnTo>
                    <a:pt x="77002" y="163606"/>
                  </a:lnTo>
                  <a:lnTo>
                    <a:pt x="45134" y="179979"/>
                  </a:lnTo>
                  <a:lnTo>
                    <a:pt x="36947" y="187335"/>
                  </a:lnTo>
                  <a:lnTo>
                    <a:pt x="14505" y="219981"/>
                  </a:lnTo>
                  <a:lnTo>
                    <a:pt x="3592" y="243897"/>
                  </a:lnTo>
                  <a:lnTo>
                    <a:pt x="0" y="264521"/>
                  </a:lnTo>
                  <a:lnTo>
                    <a:pt x="2728" y="285713"/>
                  </a:lnTo>
                  <a:lnTo>
                    <a:pt x="11555" y="309297"/>
                  </a:lnTo>
                  <a:lnTo>
                    <a:pt x="23350" y="327555"/>
                  </a:lnTo>
                  <a:lnTo>
                    <a:pt x="50044" y="348187"/>
                  </a:lnTo>
                  <a:lnTo>
                    <a:pt x="66592" y="354423"/>
                  </a:lnTo>
                  <a:lnTo>
                    <a:pt x="92927" y="356272"/>
                  </a:lnTo>
                  <a:lnTo>
                    <a:pt x="108194" y="352470"/>
                  </a:lnTo>
                  <a:lnTo>
                    <a:pt x="130930" y="337095"/>
                  </a:lnTo>
                  <a:lnTo>
                    <a:pt x="150709" y="317183"/>
                  </a:lnTo>
                  <a:lnTo>
                    <a:pt x="167786" y="286439"/>
                  </a:lnTo>
                  <a:lnTo>
                    <a:pt x="179038" y="253408"/>
                  </a:lnTo>
                  <a:lnTo>
                    <a:pt x="186481" y="225711"/>
                  </a:lnTo>
                  <a:lnTo>
                    <a:pt x="193713" y="197396"/>
                  </a:lnTo>
                  <a:lnTo>
                    <a:pt x="200883" y="168898"/>
                  </a:lnTo>
                  <a:lnTo>
                    <a:pt x="204242" y="140346"/>
                  </a:lnTo>
                  <a:lnTo>
                    <a:pt x="205238" y="111778"/>
                  </a:lnTo>
                  <a:lnTo>
                    <a:pt x="205574" y="79384"/>
                  </a:lnTo>
                  <a:lnTo>
                    <a:pt x="203524" y="50054"/>
                  </a:lnTo>
                  <a:lnTo>
                    <a:pt x="193299" y="16909"/>
                  </a:lnTo>
                  <a:lnTo>
                    <a:pt x="191433" y="10614"/>
                  </a:lnTo>
                  <a:lnTo>
                    <a:pt x="184323" y="0"/>
                  </a:lnTo>
                  <a:lnTo>
                    <a:pt x="184254" y="3695"/>
                  </a:lnTo>
                  <a:lnTo>
                    <a:pt x="175408" y="35823"/>
                  </a:lnTo>
                  <a:lnTo>
                    <a:pt x="172369" y="46007"/>
                  </a:lnTo>
                  <a:lnTo>
                    <a:pt x="170258" y="78875"/>
                  </a:lnTo>
                  <a:lnTo>
                    <a:pt x="170001" y="107898"/>
                  </a:lnTo>
                  <a:lnTo>
                    <a:pt x="172067" y="141264"/>
                  </a:lnTo>
                  <a:lnTo>
                    <a:pt x="179884" y="171021"/>
                  </a:lnTo>
                  <a:lnTo>
                    <a:pt x="193981" y="199830"/>
                  </a:lnTo>
                  <a:lnTo>
                    <a:pt x="207755" y="231806"/>
                  </a:lnTo>
                  <a:lnTo>
                    <a:pt x="222024" y="256850"/>
                  </a:lnTo>
                  <a:lnTo>
                    <a:pt x="246734" y="289426"/>
                  </a:lnTo>
                  <a:lnTo>
                    <a:pt x="266890" y="303785"/>
                  </a:lnTo>
                  <a:lnTo>
                    <a:pt x="276960" y="308516"/>
                  </a:lnTo>
                  <a:lnTo>
                    <a:pt x="281797" y="311667"/>
                  </a:lnTo>
                  <a:lnTo>
                    <a:pt x="288983" y="313440"/>
                  </a:lnTo>
                  <a:lnTo>
                    <a:pt x="312813" y="314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"/>
            <p:cNvSpPr/>
            <p:nvPr/>
          </p:nvSpPr>
          <p:spPr>
            <a:xfrm>
              <a:off x="1950331" y="4121944"/>
              <a:ext cx="85639" cy="207170"/>
            </a:xfrm>
            <a:custGeom>
              <a:avLst/>
              <a:gdLst/>
              <a:ahLst/>
              <a:cxnLst/>
              <a:rect l="0" t="0" r="0" b="0"/>
              <a:pathLst>
                <a:path w="85639" h="207170">
                  <a:moveTo>
                    <a:pt x="7057" y="0"/>
                  </a:moveTo>
                  <a:lnTo>
                    <a:pt x="3264" y="0"/>
                  </a:lnTo>
                  <a:lnTo>
                    <a:pt x="2147" y="794"/>
                  </a:lnTo>
                  <a:lnTo>
                    <a:pt x="1402" y="2116"/>
                  </a:lnTo>
                  <a:lnTo>
                    <a:pt x="207" y="9943"/>
                  </a:lnTo>
                  <a:lnTo>
                    <a:pt x="0" y="16793"/>
                  </a:lnTo>
                  <a:lnTo>
                    <a:pt x="6619" y="50197"/>
                  </a:lnTo>
                  <a:lnTo>
                    <a:pt x="7793" y="73844"/>
                  </a:lnTo>
                  <a:lnTo>
                    <a:pt x="13200" y="101427"/>
                  </a:lnTo>
                  <a:lnTo>
                    <a:pt x="16185" y="133800"/>
                  </a:lnTo>
                  <a:lnTo>
                    <a:pt x="24117" y="154400"/>
                  </a:lnTo>
                  <a:lnTo>
                    <a:pt x="44198" y="179530"/>
                  </a:lnTo>
                  <a:lnTo>
                    <a:pt x="75900" y="203968"/>
                  </a:lnTo>
                  <a:lnTo>
                    <a:pt x="85638" y="207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/>
            <p:cNvSpPr/>
            <p:nvPr/>
          </p:nvSpPr>
          <p:spPr>
            <a:xfrm>
              <a:off x="1950244" y="400764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7144"/>
                  </a:moveTo>
                  <a:lnTo>
                    <a:pt x="7141" y="7144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"/>
            <p:cNvSpPr/>
            <p:nvPr/>
          </p:nvSpPr>
          <p:spPr>
            <a:xfrm>
              <a:off x="2072117" y="4065872"/>
              <a:ext cx="306753" cy="220253"/>
            </a:xfrm>
            <a:custGeom>
              <a:avLst/>
              <a:gdLst/>
              <a:ahLst/>
              <a:cxnLst/>
              <a:rect l="0" t="0" r="0" b="0"/>
              <a:pathLst>
                <a:path w="306753" h="220253">
                  <a:moveTo>
                    <a:pt x="163877" y="77503"/>
                  </a:moveTo>
                  <a:lnTo>
                    <a:pt x="163877" y="43257"/>
                  </a:lnTo>
                  <a:lnTo>
                    <a:pt x="163083" y="36883"/>
                  </a:lnTo>
                  <a:lnTo>
                    <a:pt x="160084" y="28758"/>
                  </a:lnTo>
                  <a:lnTo>
                    <a:pt x="153989" y="21972"/>
                  </a:lnTo>
                  <a:lnTo>
                    <a:pt x="123235" y="3779"/>
                  </a:lnTo>
                  <a:lnTo>
                    <a:pt x="109061" y="361"/>
                  </a:lnTo>
                  <a:lnTo>
                    <a:pt x="85139" y="0"/>
                  </a:lnTo>
                  <a:lnTo>
                    <a:pt x="59395" y="8902"/>
                  </a:lnTo>
                  <a:lnTo>
                    <a:pt x="30553" y="28925"/>
                  </a:lnTo>
                  <a:lnTo>
                    <a:pt x="23130" y="38450"/>
                  </a:lnTo>
                  <a:lnTo>
                    <a:pt x="6901" y="70067"/>
                  </a:lnTo>
                  <a:lnTo>
                    <a:pt x="2829" y="80548"/>
                  </a:lnTo>
                  <a:lnTo>
                    <a:pt x="0" y="113623"/>
                  </a:lnTo>
                  <a:lnTo>
                    <a:pt x="449" y="136173"/>
                  </a:lnTo>
                  <a:lnTo>
                    <a:pt x="9525" y="160734"/>
                  </a:lnTo>
                  <a:lnTo>
                    <a:pt x="20159" y="175101"/>
                  </a:lnTo>
                  <a:lnTo>
                    <a:pt x="43538" y="193763"/>
                  </a:lnTo>
                  <a:lnTo>
                    <a:pt x="51126" y="196643"/>
                  </a:lnTo>
                  <a:lnTo>
                    <a:pt x="85777" y="198887"/>
                  </a:lnTo>
                  <a:lnTo>
                    <a:pt x="90379" y="198906"/>
                  </a:lnTo>
                  <a:lnTo>
                    <a:pt x="94241" y="197333"/>
                  </a:lnTo>
                  <a:lnTo>
                    <a:pt x="123465" y="167163"/>
                  </a:lnTo>
                  <a:lnTo>
                    <a:pt x="142310" y="134605"/>
                  </a:lnTo>
                  <a:lnTo>
                    <a:pt x="156721" y="103957"/>
                  </a:lnTo>
                  <a:lnTo>
                    <a:pt x="168507" y="68306"/>
                  </a:lnTo>
                  <a:lnTo>
                    <a:pt x="170873" y="54741"/>
                  </a:lnTo>
                  <a:lnTo>
                    <a:pt x="170922" y="52803"/>
                  </a:lnTo>
                  <a:lnTo>
                    <a:pt x="170161" y="51512"/>
                  </a:lnTo>
                  <a:lnTo>
                    <a:pt x="168860" y="50650"/>
                  </a:lnTo>
                  <a:lnTo>
                    <a:pt x="167199" y="50076"/>
                  </a:lnTo>
                  <a:lnTo>
                    <a:pt x="166092" y="50487"/>
                  </a:lnTo>
                  <a:lnTo>
                    <a:pt x="165353" y="51555"/>
                  </a:lnTo>
                  <a:lnTo>
                    <a:pt x="164168" y="55180"/>
                  </a:lnTo>
                  <a:lnTo>
                    <a:pt x="163963" y="59600"/>
                  </a:lnTo>
                  <a:lnTo>
                    <a:pt x="161799" y="63725"/>
                  </a:lnTo>
                  <a:lnTo>
                    <a:pt x="160110" y="65937"/>
                  </a:lnTo>
                  <a:lnTo>
                    <a:pt x="158234" y="72627"/>
                  </a:lnTo>
                  <a:lnTo>
                    <a:pt x="156772" y="106578"/>
                  </a:lnTo>
                  <a:lnTo>
                    <a:pt x="157544" y="115825"/>
                  </a:lnTo>
                  <a:lnTo>
                    <a:pt x="160533" y="125227"/>
                  </a:lnTo>
                  <a:lnTo>
                    <a:pt x="183141" y="158471"/>
                  </a:lnTo>
                  <a:lnTo>
                    <a:pt x="195602" y="171961"/>
                  </a:lnTo>
                  <a:lnTo>
                    <a:pt x="230332" y="197272"/>
                  </a:lnTo>
                  <a:lnTo>
                    <a:pt x="266002" y="215517"/>
                  </a:lnTo>
                  <a:lnTo>
                    <a:pt x="284344" y="219738"/>
                  </a:lnTo>
                  <a:lnTo>
                    <a:pt x="294653" y="220252"/>
                  </a:lnTo>
                  <a:lnTo>
                    <a:pt x="299522" y="218205"/>
                  </a:lnTo>
                  <a:lnTo>
                    <a:pt x="306752" y="21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/>
          </p:nvSpPr>
          <p:spPr>
            <a:xfrm>
              <a:off x="2450306" y="4050944"/>
              <a:ext cx="235745" cy="242451"/>
            </a:xfrm>
            <a:custGeom>
              <a:avLst/>
              <a:gdLst/>
              <a:ahLst/>
              <a:cxnLst/>
              <a:rect l="0" t="0" r="0" b="0"/>
              <a:pathLst>
                <a:path w="235745" h="242451">
                  <a:moveTo>
                    <a:pt x="0" y="28137"/>
                  </a:moveTo>
                  <a:lnTo>
                    <a:pt x="0" y="38080"/>
                  </a:lnTo>
                  <a:lnTo>
                    <a:pt x="2117" y="42610"/>
                  </a:lnTo>
                  <a:lnTo>
                    <a:pt x="3793" y="44930"/>
                  </a:lnTo>
                  <a:lnTo>
                    <a:pt x="6151" y="55779"/>
                  </a:lnTo>
                  <a:lnTo>
                    <a:pt x="10849" y="86826"/>
                  </a:lnTo>
                  <a:lnTo>
                    <a:pt x="17778" y="122134"/>
                  </a:lnTo>
                  <a:lnTo>
                    <a:pt x="21111" y="157817"/>
                  </a:lnTo>
                  <a:lnTo>
                    <a:pt x="27554" y="189740"/>
                  </a:lnTo>
                  <a:lnTo>
                    <a:pt x="30238" y="197327"/>
                  </a:lnTo>
                  <a:lnTo>
                    <a:pt x="33283" y="204139"/>
                  </a:lnTo>
                  <a:lnTo>
                    <a:pt x="35710" y="227802"/>
                  </a:lnTo>
                  <a:lnTo>
                    <a:pt x="34925" y="207436"/>
                  </a:lnTo>
                  <a:lnTo>
                    <a:pt x="29568" y="177308"/>
                  </a:lnTo>
                  <a:lnTo>
                    <a:pt x="26589" y="147980"/>
                  </a:lnTo>
                  <a:lnTo>
                    <a:pt x="22450" y="116898"/>
                  </a:lnTo>
                  <a:lnTo>
                    <a:pt x="22426" y="85887"/>
                  </a:lnTo>
                  <a:lnTo>
                    <a:pt x="27609" y="53440"/>
                  </a:lnTo>
                  <a:lnTo>
                    <a:pt x="34088" y="29078"/>
                  </a:lnTo>
                  <a:lnTo>
                    <a:pt x="38434" y="21147"/>
                  </a:lnTo>
                  <a:lnTo>
                    <a:pt x="49135" y="12220"/>
                  </a:lnTo>
                  <a:lnTo>
                    <a:pt x="66973" y="2886"/>
                  </a:lnTo>
                  <a:lnTo>
                    <a:pt x="90527" y="0"/>
                  </a:lnTo>
                  <a:lnTo>
                    <a:pt x="104787" y="3484"/>
                  </a:lnTo>
                  <a:lnTo>
                    <a:pt x="137320" y="18703"/>
                  </a:lnTo>
                  <a:lnTo>
                    <a:pt x="143846" y="23415"/>
                  </a:lnTo>
                  <a:lnTo>
                    <a:pt x="166752" y="53025"/>
                  </a:lnTo>
                  <a:lnTo>
                    <a:pt x="180670" y="85742"/>
                  </a:lnTo>
                  <a:lnTo>
                    <a:pt x="192841" y="118949"/>
                  </a:lnTo>
                  <a:lnTo>
                    <a:pt x="204783" y="150251"/>
                  </a:lnTo>
                  <a:lnTo>
                    <a:pt x="216693" y="181596"/>
                  </a:lnTo>
                  <a:lnTo>
                    <a:pt x="226484" y="206557"/>
                  </a:lnTo>
                  <a:lnTo>
                    <a:pt x="229115" y="224817"/>
                  </a:lnTo>
                  <a:lnTo>
                    <a:pt x="234200" y="235116"/>
                  </a:lnTo>
                  <a:lnTo>
                    <a:pt x="235744" y="24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/>
          </p:nvSpPr>
          <p:spPr>
            <a:xfrm>
              <a:off x="2764639" y="4030196"/>
              <a:ext cx="153842" cy="247461"/>
            </a:xfrm>
            <a:custGeom>
              <a:avLst/>
              <a:gdLst/>
              <a:ahLst/>
              <a:cxnLst/>
              <a:rect l="0" t="0" r="0" b="0"/>
              <a:pathLst>
                <a:path w="153842" h="247461">
                  <a:moveTo>
                    <a:pt x="14280" y="41742"/>
                  </a:moveTo>
                  <a:lnTo>
                    <a:pt x="10487" y="45534"/>
                  </a:lnTo>
                  <a:lnTo>
                    <a:pt x="8625" y="51629"/>
                  </a:lnTo>
                  <a:lnTo>
                    <a:pt x="5461" y="63985"/>
                  </a:lnTo>
                  <a:lnTo>
                    <a:pt x="1612" y="77701"/>
                  </a:lnTo>
                  <a:lnTo>
                    <a:pt x="87" y="110812"/>
                  </a:lnTo>
                  <a:lnTo>
                    <a:pt x="0" y="145525"/>
                  </a:lnTo>
                  <a:lnTo>
                    <a:pt x="3787" y="164303"/>
                  </a:lnTo>
                  <a:lnTo>
                    <a:pt x="20120" y="196934"/>
                  </a:lnTo>
                  <a:lnTo>
                    <a:pt x="34484" y="217565"/>
                  </a:lnTo>
                  <a:lnTo>
                    <a:pt x="52608" y="231224"/>
                  </a:lnTo>
                  <a:lnTo>
                    <a:pt x="85091" y="245646"/>
                  </a:lnTo>
                  <a:lnTo>
                    <a:pt x="92847" y="247460"/>
                  </a:lnTo>
                  <a:lnTo>
                    <a:pt x="101057" y="246149"/>
                  </a:lnTo>
                  <a:lnTo>
                    <a:pt x="123162" y="236640"/>
                  </a:lnTo>
                  <a:lnTo>
                    <a:pt x="129611" y="232080"/>
                  </a:lnTo>
                  <a:lnTo>
                    <a:pt x="140219" y="216981"/>
                  </a:lnTo>
                  <a:lnTo>
                    <a:pt x="146757" y="202584"/>
                  </a:lnTo>
                  <a:lnTo>
                    <a:pt x="153841" y="167791"/>
                  </a:lnTo>
                  <a:lnTo>
                    <a:pt x="150672" y="134276"/>
                  </a:lnTo>
                  <a:lnTo>
                    <a:pt x="142327" y="98848"/>
                  </a:lnTo>
                  <a:lnTo>
                    <a:pt x="130096" y="68076"/>
                  </a:lnTo>
                  <a:lnTo>
                    <a:pt x="105276" y="33754"/>
                  </a:lnTo>
                  <a:lnTo>
                    <a:pt x="95305" y="23853"/>
                  </a:lnTo>
                  <a:lnTo>
                    <a:pt x="73754" y="9300"/>
                  </a:lnTo>
                  <a:lnTo>
                    <a:pt x="58777" y="4553"/>
                  </a:lnTo>
                  <a:lnTo>
                    <a:pt x="55851" y="2662"/>
                  </a:lnTo>
                  <a:lnTo>
                    <a:pt x="44148" y="0"/>
                  </a:lnTo>
                  <a:lnTo>
                    <a:pt x="37344" y="1494"/>
                  </a:lnTo>
                  <a:lnTo>
                    <a:pt x="31674" y="4010"/>
                  </a:lnTo>
                  <a:lnTo>
                    <a:pt x="26509" y="5128"/>
                  </a:lnTo>
                  <a:lnTo>
                    <a:pt x="24814" y="6220"/>
                  </a:lnTo>
                  <a:lnTo>
                    <a:pt x="23683" y="7742"/>
                  </a:lnTo>
                  <a:lnTo>
                    <a:pt x="22930" y="9550"/>
                  </a:lnTo>
                  <a:lnTo>
                    <a:pt x="21634" y="10756"/>
                  </a:lnTo>
                  <a:lnTo>
                    <a:pt x="14280" y="13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/>
          </p:nvSpPr>
          <p:spPr>
            <a:xfrm>
              <a:off x="2993451" y="4064794"/>
              <a:ext cx="192663" cy="185548"/>
            </a:xfrm>
            <a:custGeom>
              <a:avLst/>
              <a:gdLst/>
              <a:ahLst/>
              <a:cxnLst/>
              <a:rect l="0" t="0" r="0" b="0"/>
              <a:pathLst>
                <a:path w="192663" h="185548">
                  <a:moveTo>
                    <a:pt x="106937" y="0"/>
                  </a:moveTo>
                  <a:lnTo>
                    <a:pt x="89937" y="0"/>
                  </a:lnTo>
                  <a:lnTo>
                    <a:pt x="56732" y="14473"/>
                  </a:lnTo>
                  <a:lnTo>
                    <a:pt x="29732" y="30967"/>
                  </a:lnTo>
                  <a:lnTo>
                    <a:pt x="22882" y="37840"/>
                  </a:lnTo>
                  <a:lnTo>
                    <a:pt x="16397" y="45393"/>
                  </a:lnTo>
                  <a:lnTo>
                    <a:pt x="8224" y="51395"/>
                  </a:lnTo>
                  <a:lnTo>
                    <a:pt x="5410" y="54901"/>
                  </a:lnTo>
                  <a:lnTo>
                    <a:pt x="2282" y="63030"/>
                  </a:lnTo>
                  <a:lnTo>
                    <a:pt x="0" y="90586"/>
                  </a:lnTo>
                  <a:lnTo>
                    <a:pt x="5527" y="114466"/>
                  </a:lnTo>
                  <a:lnTo>
                    <a:pt x="12772" y="130312"/>
                  </a:lnTo>
                  <a:lnTo>
                    <a:pt x="25414" y="145061"/>
                  </a:lnTo>
                  <a:lnTo>
                    <a:pt x="53691" y="165251"/>
                  </a:lnTo>
                  <a:lnTo>
                    <a:pt x="86020" y="178404"/>
                  </a:lnTo>
                  <a:lnTo>
                    <a:pt x="110389" y="184289"/>
                  </a:lnTo>
                  <a:lnTo>
                    <a:pt x="140993" y="185547"/>
                  </a:lnTo>
                  <a:lnTo>
                    <a:pt x="166249" y="184918"/>
                  </a:lnTo>
                  <a:lnTo>
                    <a:pt x="192662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/>
          </p:nvSpPr>
          <p:spPr>
            <a:xfrm>
              <a:off x="3250406" y="3943350"/>
              <a:ext cx="242889" cy="300039"/>
            </a:xfrm>
            <a:custGeom>
              <a:avLst/>
              <a:gdLst/>
              <a:ahLst/>
              <a:cxnLst/>
              <a:rect l="0" t="0" r="0" b="0"/>
              <a:pathLst>
                <a:path w="242889" h="300039">
                  <a:moveTo>
                    <a:pt x="0" y="0"/>
                  </a:moveTo>
                  <a:lnTo>
                    <a:pt x="4116" y="0"/>
                  </a:lnTo>
                  <a:lnTo>
                    <a:pt x="2359" y="0"/>
                  </a:lnTo>
                  <a:lnTo>
                    <a:pt x="1573" y="794"/>
                  </a:lnTo>
                  <a:lnTo>
                    <a:pt x="699" y="3792"/>
                  </a:lnTo>
                  <a:lnTo>
                    <a:pt x="207" y="13735"/>
                  </a:lnTo>
                  <a:lnTo>
                    <a:pt x="6169" y="40642"/>
                  </a:lnTo>
                  <a:lnTo>
                    <a:pt x="3478" y="72086"/>
                  </a:lnTo>
                  <a:lnTo>
                    <a:pt x="6661" y="107242"/>
                  </a:lnTo>
                  <a:lnTo>
                    <a:pt x="7080" y="142886"/>
                  </a:lnTo>
                  <a:lnTo>
                    <a:pt x="12790" y="178595"/>
                  </a:lnTo>
                  <a:lnTo>
                    <a:pt x="19000" y="213519"/>
                  </a:lnTo>
                  <a:lnTo>
                    <a:pt x="22012" y="244196"/>
                  </a:lnTo>
                  <a:lnTo>
                    <a:pt x="27554" y="259102"/>
                  </a:lnTo>
                  <a:lnTo>
                    <a:pt x="28549" y="271033"/>
                  </a:lnTo>
                  <a:lnTo>
                    <a:pt x="34724" y="265274"/>
                  </a:lnTo>
                  <a:lnTo>
                    <a:pt x="35424" y="260809"/>
                  </a:lnTo>
                  <a:lnTo>
                    <a:pt x="36455" y="246487"/>
                  </a:lnTo>
                  <a:lnTo>
                    <a:pt x="41862" y="219892"/>
                  </a:lnTo>
                  <a:lnTo>
                    <a:pt x="44848" y="187648"/>
                  </a:lnTo>
                  <a:lnTo>
                    <a:pt x="59647" y="152512"/>
                  </a:lnTo>
                  <a:lnTo>
                    <a:pt x="76207" y="119863"/>
                  </a:lnTo>
                  <a:lnTo>
                    <a:pt x="88108" y="105194"/>
                  </a:lnTo>
                  <a:lnTo>
                    <a:pt x="94986" y="102315"/>
                  </a:lnTo>
                  <a:lnTo>
                    <a:pt x="112337" y="100468"/>
                  </a:lnTo>
                  <a:lnTo>
                    <a:pt x="119513" y="102331"/>
                  </a:lnTo>
                  <a:lnTo>
                    <a:pt x="146900" y="119153"/>
                  </a:lnTo>
                  <a:lnTo>
                    <a:pt x="166770" y="139061"/>
                  </a:lnTo>
                  <a:lnTo>
                    <a:pt x="174738" y="152681"/>
                  </a:lnTo>
                  <a:lnTo>
                    <a:pt x="179039" y="166771"/>
                  </a:lnTo>
                  <a:lnTo>
                    <a:pt x="197161" y="200179"/>
                  </a:lnTo>
                  <a:lnTo>
                    <a:pt x="212168" y="235614"/>
                  </a:lnTo>
                  <a:lnTo>
                    <a:pt x="215794" y="249992"/>
                  </a:lnTo>
                  <a:lnTo>
                    <a:pt x="230128" y="285122"/>
                  </a:lnTo>
                  <a:lnTo>
                    <a:pt x="242888" y="300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/>
          </p:nvSpPr>
          <p:spPr>
            <a:xfrm>
              <a:off x="3571875" y="4022323"/>
              <a:ext cx="250032" cy="235353"/>
            </a:xfrm>
            <a:custGeom>
              <a:avLst/>
              <a:gdLst/>
              <a:ahLst/>
              <a:cxnLst/>
              <a:rect l="0" t="0" r="0" b="0"/>
              <a:pathLst>
                <a:path w="250032" h="235353">
                  <a:moveTo>
                    <a:pt x="0" y="121052"/>
                  </a:moveTo>
                  <a:lnTo>
                    <a:pt x="3792" y="121052"/>
                  </a:lnTo>
                  <a:lnTo>
                    <a:pt x="33843" y="114350"/>
                  </a:lnTo>
                  <a:lnTo>
                    <a:pt x="46540" y="111922"/>
                  </a:lnTo>
                  <a:lnTo>
                    <a:pt x="79348" y="100916"/>
                  </a:lnTo>
                  <a:lnTo>
                    <a:pt x="95078" y="94173"/>
                  </a:lnTo>
                  <a:lnTo>
                    <a:pt x="101259" y="89792"/>
                  </a:lnTo>
                  <a:lnTo>
                    <a:pt x="104535" y="83081"/>
                  </a:lnTo>
                  <a:lnTo>
                    <a:pt x="105409" y="79070"/>
                  </a:lnTo>
                  <a:lnTo>
                    <a:pt x="110613" y="72495"/>
                  </a:lnTo>
                  <a:lnTo>
                    <a:pt x="116630" y="66927"/>
                  </a:lnTo>
                  <a:lnTo>
                    <a:pt x="125931" y="51259"/>
                  </a:lnTo>
                  <a:lnTo>
                    <a:pt x="127407" y="43466"/>
                  </a:lnTo>
                  <a:lnTo>
                    <a:pt x="125946" y="36828"/>
                  </a:lnTo>
                  <a:lnTo>
                    <a:pt x="123445" y="31232"/>
                  </a:lnTo>
                  <a:lnTo>
                    <a:pt x="121707" y="18746"/>
                  </a:lnTo>
                  <a:lnTo>
                    <a:pt x="120826" y="17129"/>
                  </a:lnTo>
                  <a:lnTo>
                    <a:pt x="119444" y="16051"/>
                  </a:lnTo>
                  <a:lnTo>
                    <a:pt x="115793" y="14060"/>
                  </a:lnTo>
                  <a:lnTo>
                    <a:pt x="102316" y="2589"/>
                  </a:lnTo>
                  <a:lnTo>
                    <a:pt x="95227" y="491"/>
                  </a:lnTo>
                  <a:lnTo>
                    <a:pt x="90477" y="0"/>
                  </a:lnTo>
                  <a:lnTo>
                    <a:pt x="73841" y="5793"/>
                  </a:lnTo>
                  <a:lnTo>
                    <a:pt x="47607" y="41443"/>
                  </a:lnTo>
                  <a:lnTo>
                    <a:pt x="31749" y="73506"/>
                  </a:lnTo>
                  <a:lnTo>
                    <a:pt x="23106" y="106769"/>
                  </a:lnTo>
                  <a:lnTo>
                    <a:pt x="21762" y="125816"/>
                  </a:lnTo>
                  <a:lnTo>
                    <a:pt x="27200" y="149774"/>
                  </a:lnTo>
                  <a:lnTo>
                    <a:pt x="35918" y="168500"/>
                  </a:lnTo>
                  <a:lnTo>
                    <a:pt x="59686" y="201400"/>
                  </a:lnTo>
                  <a:lnTo>
                    <a:pt x="69190" y="210652"/>
                  </a:lnTo>
                  <a:lnTo>
                    <a:pt x="77318" y="215907"/>
                  </a:lnTo>
                  <a:lnTo>
                    <a:pt x="111024" y="224404"/>
                  </a:lnTo>
                  <a:lnTo>
                    <a:pt x="145204" y="232101"/>
                  </a:lnTo>
                  <a:lnTo>
                    <a:pt x="178591" y="228506"/>
                  </a:lnTo>
                  <a:lnTo>
                    <a:pt x="211931" y="228226"/>
                  </a:lnTo>
                  <a:lnTo>
                    <a:pt x="246251" y="228208"/>
                  </a:lnTo>
                  <a:lnTo>
                    <a:pt x="247511" y="229002"/>
                  </a:lnTo>
                  <a:lnTo>
                    <a:pt x="248351" y="230325"/>
                  </a:lnTo>
                  <a:lnTo>
                    <a:pt x="250031" y="235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/>
          </p:nvSpPr>
          <p:spPr>
            <a:xfrm>
              <a:off x="4187230" y="4050506"/>
              <a:ext cx="227609" cy="7145"/>
            </a:xfrm>
            <a:custGeom>
              <a:avLst/>
              <a:gdLst/>
              <a:ahLst/>
              <a:cxnLst/>
              <a:rect l="0" t="0" r="0" b="0"/>
              <a:pathLst>
                <a:path w="227609" h="7145">
                  <a:moveTo>
                    <a:pt x="6151" y="7144"/>
                  </a:moveTo>
                  <a:lnTo>
                    <a:pt x="2359" y="7144"/>
                  </a:lnTo>
                  <a:lnTo>
                    <a:pt x="1242" y="6350"/>
                  </a:lnTo>
                  <a:lnTo>
                    <a:pt x="497" y="5027"/>
                  </a:lnTo>
                  <a:lnTo>
                    <a:pt x="0" y="3352"/>
                  </a:lnTo>
                  <a:lnTo>
                    <a:pt x="463" y="2235"/>
                  </a:lnTo>
                  <a:lnTo>
                    <a:pt x="1565" y="1490"/>
                  </a:lnTo>
                  <a:lnTo>
                    <a:pt x="5701" y="662"/>
                  </a:lnTo>
                  <a:lnTo>
                    <a:pt x="36046" y="58"/>
                  </a:lnTo>
                  <a:lnTo>
                    <a:pt x="67795" y="12"/>
                  </a:lnTo>
                  <a:lnTo>
                    <a:pt x="98235" y="4"/>
                  </a:lnTo>
                  <a:lnTo>
                    <a:pt x="127362" y="1"/>
                  </a:lnTo>
                  <a:lnTo>
                    <a:pt x="161857" y="1"/>
                  </a:lnTo>
                  <a:lnTo>
                    <a:pt x="196106" y="0"/>
                  </a:lnTo>
                  <a:lnTo>
                    <a:pt x="210777" y="0"/>
                  </a:lnTo>
                  <a:lnTo>
                    <a:pt x="214006" y="794"/>
                  </a:lnTo>
                  <a:lnTo>
                    <a:pt x="216159" y="2117"/>
                  </a:lnTo>
                  <a:lnTo>
                    <a:pt x="217593" y="3792"/>
                  </a:lnTo>
                  <a:lnTo>
                    <a:pt x="221305" y="5655"/>
                  </a:lnTo>
                  <a:lnTo>
                    <a:pt x="227608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/>
          </p:nvSpPr>
          <p:spPr>
            <a:xfrm>
              <a:off x="4732250" y="3979533"/>
              <a:ext cx="411251" cy="213849"/>
            </a:xfrm>
            <a:custGeom>
              <a:avLst/>
              <a:gdLst/>
              <a:ahLst/>
              <a:cxnLst/>
              <a:rect l="0" t="0" r="0" b="0"/>
              <a:pathLst>
                <a:path w="411251" h="213849">
                  <a:moveTo>
                    <a:pt x="18344" y="49542"/>
                  </a:moveTo>
                  <a:lnTo>
                    <a:pt x="14552" y="53334"/>
                  </a:lnTo>
                  <a:lnTo>
                    <a:pt x="12689" y="57313"/>
                  </a:lnTo>
                  <a:lnTo>
                    <a:pt x="6348" y="87167"/>
                  </a:lnTo>
                  <a:lnTo>
                    <a:pt x="4509" y="116329"/>
                  </a:lnTo>
                  <a:lnTo>
                    <a:pt x="2074" y="138916"/>
                  </a:lnTo>
                  <a:lnTo>
                    <a:pt x="0" y="150383"/>
                  </a:lnTo>
                  <a:lnTo>
                    <a:pt x="3749" y="185182"/>
                  </a:lnTo>
                  <a:lnTo>
                    <a:pt x="4055" y="213506"/>
                  </a:lnTo>
                  <a:lnTo>
                    <a:pt x="4056" y="182470"/>
                  </a:lnTo>
                  <a:lnTo>
                    <a:pt x="4056" y="148391"/>
                  </a:lnTo>
                  <a:lnTo>
                    <a:pt x="4056" y="115252"/>
                  </a:lnTo>
                  <a:lnTo>
                    <a:pt x="7848" y="81748"/>
                  </a:lnTo>
                  <a:lnTo>
                    <a:pt x="17035" y="55169"/>
                  </a:lnTo>
                  <a:lnTo>
                    <a:pt x="41666" y="20187"/>
                  </a:lnTo>
                  <a:lnTo>
                    <a:pt x="48024" y="13212"/>
                  </a:lnTo>
                  <a:lnTo>
                    <a:pt x="63650" y="4823"/>
                  </a:lnTo>
                  <a:lnTo>
                    <a:pt x="84561" y="580"/>
                  </a:lnTo>
                  <a:lnTo>
                    <a:pt x="94340" y="0"/>
                  </a:lnTo>
                  <a:lnTo>
                    <a:pt x="101862" y="1858"/>
                  </a:lnTo>
                  <a:lnTo>
                    <a:pt x="126759" y="16341"/>
                  </a:lnTo>
                  <a:lnTo>
                    <a:pt x="134692" y="27181"/>
                  </a:lnTo>
                  <a:lnTo>
                    <a:pt x="149004" y="57504"/>
                  </a:lnTo>
                  <a:lnTo>
                    <a:pt x="165313" y="91718"/>
                  </a:lnTo>
                  <a:lnTo>
                    <a:pt x="179416" y="123092"/>
                  </a:lnTo>
                  <a:lnTo>
                    <a:pt x="184577" y="154566"/>
                  </a:lnTo>
                  <a:lnTo>
                    <a:pt x="187475" y="160513"/>
                  </a:lnTo>
                  <a:lnTo>
                    <a:pt x="188764" y="165802"/>
                  </a:lnTo>
                  <a:lnTo>
                    <a:pt x="188313" y="168324"/>
                  </a:lnTo>
                  <a:lnTo>
                    <a:pt x="182917" y="177700"/>
                  </a:lnTo>
                  <a:lnTo>
                    <a:pt x="182652" y="150485"/>
                  </a:lnTo>
                  <a:lnTo>
                    <a:pt x="188801" y="117083"/>
                  </a:lnTo>
                  <a:lnTo>
                    <a:pt x="193292" y="102186"/>
                  </a:lnTo>
                  <a:lnTo>
                    <a:pt x="216184" y="68607"/>
                  </a:lnTo>
                  <a:lnTo>
                    <a:pt x="228658" y="55103"/>
                  </a:lnTo>
                  <a:lnTo>
                    <a:pt x="261276" y="35441"/>
                  </a:lnTo>
                  <a:lnTo>
                    <a:pt x="270776" y="31368"/>
                  </a:lnTo>
                  <a:lnTo>
                    <a:pt x="290779" y="28540"/>
                  </a:lnTo>
                  <a:lnTo>
                    <a:pt x="296324" y="30418"/>
                  </a:lnTo>
                  <a:lnTo>
                    <a:pt x="301434" y="33105"/>
                  </a:lnTo>
                  <a:lnTo>
                    <a:pt x="306351" y="34300"/>
                  </a:lnTo>
                  <a:lnTo>
                    <a:pt x="326902" y="51264"/>
                  </a:lnTo>
                  <a:lnTo>
                    <a:pt x="346917" y="85421"/>
                  </a:lnTo>
                  <a:lnTo>
                    <a:pt x="363623" y="118608"/>
                  </a:lnTo>
                  <a:lnTo>
                    <a:pt x="366976" y="129096"/>
                  </a:lnTo>
                  <a:lnTo>
                    <a:pt x="370318" y="149996"/>
                  </a:lnTo>
                  <a:lnTo>
                    <a:pt x="373986" y="163973"/>
                  </a:lnTo>
                  <a:lnTo>
                    <a:pt x="375639" y="172631"/>
                  </a:lnTo>
                  <a:lnTo>
                    <a:pt x="385384" y="191036"/>
                  </a:lnTo>
                  <a:lnTo>
                    <a:pt x="389964" y="195772"/>
                  </a:lnTo>
                  <a:lnTo>
                    <a:pt x="392297" y="197035"/>
                  </a:lnTo>
                  <a:lnTo>
                    <a:pt x="393852" y="198671"/>
                  </a:lnTo>
                  <a:lnTo>
                    <a:pt x="400345" y="209282"/>
                  </a:lnTo>
                  <a:lnTo>
                    <a:pt x="404551" y="211819"/>
                  </a:lnTo>
                  <a:lnTo>
                    <a:pt x="411250" y="213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/>
          </p:nvSpPr>
          <p:spPr>
            <a:xfrm>
              <a:off x="5193506" y="4021931"/>
              <a:ext cx="42864" cy="157164"/>
            </a:xfrm>
            <a:custGeom>
              <a:avLst/>
              <a:gdLst/>
              <a:ahLst/>
              <a:cxnLst/>
              <a:rect l="0" t="0" r="0" b="0"/>
              <a:pathLst>
                <a:path w="42864" h="157164">
                  <a:moveTo>
                    <a:pt x="0" y="0"/>
                  </a:moveTo>
                  <a:lnTo>
                    <a:pt x="3792" y="3792"/>
                  </a:lnTo>
                  <a:lnTo>
                    <a:pt x="5655" y="7771"/>
                  </a:lnTo>
                  <a:lnTo>
                    <a:pt x="10910" y="40911"/>
                  </a:lnTo>
                  <a:lnTo>
                    <a:pt x="17784" y="75245"/>
                  </a:lnTo>
                  <a:lnTo>
                    <a:pt x="26128" y="109482"/>
                  </a:lnTo>
                  <a:lnTo>
                    <a:pt x="28644" y="123015"/>
                  </a:lnTo>
                  <a:lnTo>
                    <a:pt x="42863" y="15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/>
          </p:nvSpPr>
          <p:spPr>
            <a:xfrm>
              <a:off x="5214938" y="3943350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7143" y="7144"/>
                  </a:moveTo>
                  <a:lnTo>
                    <a:pt x="7143" y="993"/>
                  </a:lnTo>
                  <a:lnTo>
                    <a:pt x="6350" y="6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/>
          </p:nvSpPr>
          <p:spPr>
            <a:xfrm>
              <a:off x="5315236" y="3829217"/>
              <a:ext cx="235459" cy="328447"/>
            </a:xfrm>
            <a:custGeom>
              <a:avLst/>
              <a:gdLst/>
              <a:ahLst/>
              <a:cxnLst/>
              <a:rect l="0" t="0" r="0" b="0"/>
              <a:pathLst>
                <a:path w="235459" h="328447">
                  <a:moveTo>
                    <a:pt x="114014" y="192714"/>
                  </a:moveTo>
                  <a:lnTo>
                    <a:pt x="114014" y="182771"/>
                  </a:lnTo>
                  <a:lnTo>
                    <a:pt x="113220" y="181323"/>
                  </a:lnTo>
                  <a:lnTo>
                    <a:pt x="111897" y="180358"/>
                  </a:lnTo>
                  <a:lnTo>
                    <a:pt x="107517" y="179285"/>
                  </a:lnTo>
                  <a:lnTo>
                    <a:pt x="87278" y="178540"/>
                  </a:lnTo>
                  <a:lnTo>
                    <a:pt x="68663" y="184152"/>
                  </a:lnTo>
                  <a:lnTo>
                    <a:pt x="40186" y="198355"/>
                  </a:lnTo>
                  <a:lnTo>
                    <a:pt x="26699" y="210349"/>
                  </a:lnTo>
                  <a:lnTo>
                    <a:pt x="7043" y="242777"/>
                  </a:lnTo>
                  <a:lnTo>
                    <a:pt x="2971" y="252271"/>
                  </a:lnTo>
                  <a:lnTo>
                    <a:pt x="0" y="284938"/>
                  </a:lnTo>
                  <a:lnTo>
                    <a:pt x="592" y="296681"/>
                  </a:lnTo>
                  <a:lnTo>
                    <a:pt x="5442" y="309068"/>
                  </a:lnTo>
                  <a:lnTo>
                    <a:pt x="9668" y="315335"/>
                  </a:lnTo>
                  <a:lnTo>
                    <a:pt x="12700" y="317324"/>
                  </a:lnTo>
                  <a:lnTo>
                    <a:pt x="24552" y="320123"/>
                  </a:lnTo>
                  <a:lnTo>
                    <a:pt x="47474" y="321147"/>
                  </a:lnTo>
                  <a:lnTo>
                    <a:pt x="56924" y="316999"/>
                  </a:lnTo>
                  <a:lnTo>
                    <a:pt x="65622" y="309864"/>
                  </a:lnTo>
                  <a:lnTo>
                    <a:pt x="93026" y="276211"/>
                  </a:lnTo>
                  <a:lnTo>
                    <a:pt x="115660" y="241633"/>
                  </a:lnTo>
                  <a:lnTo>
                    <a:pt x="127686" y="206317"/>
                  </a:lnTo>
                  <a:lnTo>
                    <a:pt x="135263" y="178224"/>
                  </a:lnTo>
                  <a:lnTo>
                    <a:pt x="142535" y="149792"/>
                  </a:lnTo>
                  <a:lnTo>
                    <a:pt x="147600" y="119142"/>
                  </a:lnTo>
                  <a:lnTo>
                    <a:pt x="149101" y="89159"/>
                  </a:lnTo>
                  <a:lnTo>
                    <a:pt x="145816" y="53902"/>
                  </a:lnTo>
                  <a:lnTo>
                    <a:pt x="143014" y="22427"/>
                  </a:lnTo>
                  <a:lnTo>
                    <a:pt x="141984" y="13050"/>
                  </a:lnTo>
                  <a:lnTo>
                    <a:pt x="136463" y="1730"/>
                  </a:lnTo>
                  <a:lnTo>
                    <a:pt x="135330" y="1098"/>
                  </a:lnTo>
                  <a:lnTo>
                    <a:pt x="129384" y="0"/>
                  </a:lnTo>
                  <a:lnTo>
                    <a:pt x="124830" y="7467"/>
                  </a:lnTo>
                  <a:lnTo>
                    <a:pt x="122246" y="19734"/>
                  </a:lnTo>
                  <a:lnTo>
                    <a:pt x="121253" y="51325"/>
                  </a:lnTo>
                  <a:lnTo>
                    <a:pt x="121970" y="83617"/>
                  </a:lnTo>
                  <a:lnTo>
                    <a:pt x="126816" y="115866"/>
                  </a:lnTo>
                  <a:lnTo>
                    <a:pt x="129978" y="143222"/>
                  </a:lnTo>
                  <a:lnTo>
                    <a:pt x="138058" y="171435"/>
                  </a:lnTo>
                  <a:lnTo>
                    <a:pt x="148390" y="199903"/>
                  </a:lnTo>
                  <a:lnTo>
                    <a:pt x="158993" y="234175"/>
                  </a:lnTo>
                  <a:lnTo>
                    <a:pt x="173640" y="263875"/>
                  </a:lnTo>
                  <a:lnTo>
                    <a:pt x="187117" y="290556"/>
                  </a:lnTo>
                  <a:lnTo>
                    <a:pt x="200233" y="304254"/>
                  </a:lnTo>
                  <a:lnTo>
                    <a:pt x="228141" y="326257"/>
                  </a:lnTo>
                  <a:lnTo>
                    <a:pt x="235458" y="328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/>
          </p:nvSpPr>
          <p:spPr>
            <a:xfrm>
              <a:off x="5607844" y="3964781"/>
              <a:ext cx="185738" cy="214314"/>
            </a:xfrm>
            <a:custGeom>
              <a:avLst/>
              <a:gdLst/>
              <a:ahLst/>
              <a:cxnLst/>
              <a:rect l="0" t="0" r="0" b="0"/>
              <a:pathLst>
                <a:path w="185738" h="214314">
                  <a:moveTo>
                    <a:pt x="0" y="0"/>
                  </a:moveTo>
                  <a:lnTo>
                    <a:pt x="0" y="33792"/>
                  </a:lnTo>
                  <a:lnTo>
                    <a:pt x="0" y="68103"/>
                  </a:lnTo>
                  <a:lnTo>
                    <a:pt x="5654" y="100514"/>
                  </a:lnTo>
                  <a:lnTo>
                    <a:pt x="8819" y="119476"/>
                  </a:lnTo>
                  <a:lnTo>
                    <a:pt x="12667" y="137265"/>
                  </a:lnTo>
                  <a:lnTo>
                    <a:pt x="14145" y="170958"/>
                  </a:lnTo>
                  <a:lnTo>
                    <a:pt x="14286" y="198869"/>
                  </a:lnTo>
                  <a:lnTo>
                    <a:pt x="13494" y="179285"/>
                  </a:lnTo>
                  <a:lnTo>
                    <a:pt x="8136" y="152962"/>
                  </a:lnTo>
                  <a:lnTo>
                    <a:pt x="12249" y="122848"/>
                  </a:lnTo>
                  <a:lnTo>
                    <a:pt x="16002" y="93147"/>
                  </a:lnTo>
                  <a:lnTo>
                    <a:pt x="27213" y="57980"/>
                  </a:lnTo>
                  <a:lnTo>
                    <a:pt x="47777" y="27270"/>
                  </a:lnTo>
                  <a:lnTo>
                    <a:pt x="69390" y="12362"/>
                  </a:lnTo>
                  <a:lnTo>
                    <a:pt x="88172" y="3265"/>
                  </a:lnTo>
                  <a:lnTo>
                    <a:pt x="97660" y="1451"/>
                  </a:lnTo>
                  <a:lnTo>
                    <a:pt x="105052" y="2762"/>
                  </a:lnTo>
                  <a:lnTo>
                    <a:pt x="113677" y="7962"/>
                  </a:lnTo>
                  <a:lnTo>
                    <a:pt x="123702" y="16831"/>
                  </a:lnTo>
                  <a:lnTo>
                    <a:pt x="138101" y="40914"/>
                  </a:lnTo>
                  <a:lnTo>
                    <a:pt x="146248" y="72887"/>
                  </a:lnTo>
                  <a:lnTo>
                    <a:pt x="155176" y="105231"/>
                  </a:lnTo>
                  <a:lnTo>
                    <a:pt x="158691" y="120873"/>
                  </a:lnTo>
                  <a:lnTo>
                    <a:pt x="161810" y="131509"/>
                  </a:lnTo>
                  <a:lnTo>
                    <a:pt x="168996" y="166003"/>
                  </a:lnTo>
                  <a:lnTo>
                    <a:pt x="171516" y="179979"/>
                  </a:lnTo>
                  <a:lnTo>
                    <a:pt x="176960" y="194331"/>
                  </a:lnTo>
                  <a:lnTo>
                    <a:pt x="177504" y="198610"/>
                  </a:lnTo>
                  <a:lnTo>
                    <a:pt x="178662" y="201463"/>
                  </a:lnTo>
                  <a:lnTo>
                    <a:pt x="180227" y="203365"/>
                  </a:lnTo>
                  <a:lnTo>
                    <a:pt x="182063" y="204633"/>
                  </a:lnTo>
                  <a:lnTo>
                    <a:pt x="183288" y="206272"/>
                  </a:lnTo>
                  <a:lnTo>
                    <a:pt x="185737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/>
          </p:nvSpPr>
          <p:spPr>
            <a:xfrm>
              <a:off x="5850731" y="4000500"/>
              <a:ext cx="42864" cy="142876"/>
            </a:xfrm>
            <a:custGeom>
              <a:avLst/>
              <a:gdLst/>
              <a:ahLst/>
              <a:cxnLst/>
              <a:rect l="0" t="0" r="0" b="0"/>
              <a:pathLst>
                <a:path w="42864" h="142876">
                  <a:moveTo>
                    <a:pt x="0" y="0"/>
                  </a:moveTo>
                  <a:lnTo>
                    <a:pt x="0" y="31921"/>
                  </a:lnTo>
                  <a:lnTo>
                    <a:pt x="794" y="59616"/>
                  </a:lnTo>
                  <a:lnTo>
                    <a:pt x="8819" y="92874"/>
                  </a:lnTo>
                  <a:lnTo>
                    <a:pt x="19271" y="115888"/>
                  </a:lnTo>
                  <a:lnTo>
                    <a:pt x="42863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/>
          </p:nvSpPr>
          <p:spPr>
            <a:xfrm>
              <a:off x="5900738" y="3921919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"/>
            <p:cNvSpPr/>
            <p:nvPr/>
          </p:nvSpPr>
          <p:spPr>
            <a:xfrm>
              <a:off x="5952316" y="3989651"/>
              <a:ext cx="161192" cy="425049"/>
            </a:xfrm>
            <a:custGeom>
              <a:avLst/>
              <a:gdLst/>
              <a:ahLst/>
              <a:cxnLst/>
              <a:rect l="0" t="0" r="0" b="0"/>
              <a:pathLst>
                <a:path w="161192" h="425049">
                  <a:moveTo>
                    <a:pt x="155590" y="10849"/>
                  </a:moveTo>
                  <a:lnTo>
                    <a:pt x="155590" y="7057"/>
                  </a:lnTo>
                  <a:lnTo>
                    <a:pt x="154797" y="5940"/>
                  </a:lnTo>
                  <a:lnTo>
                    <a:pt x="153473" y="5195"/>
                  </a:lnTo>
                  <a:lnTo>
                    <a:pt x="145703" y="4147"/>
                  </a:lnTo>
                  <a:lnTo>
                    <a:pt x="137702" y="3108"/>
                  </a:lnTo>
                  <a:lnTo>
                    <a:pt x="128855" y="0"/>
                  </a:lnTo>
                  <a:lnTo>
                    <a:pt x="107364" y="1372"/>
                  </a:lnTo>
                  <a:lnTo>
                    <a:pt x="77361" y="9741"/>
                  </a:lnTo>
                  <a:lnTo>
                    <a:pt x="48503" y="23742"/>
                  </a:lnTo>
                  <a:lnTo>
                    <a:pt x="29140" y="33984"/>
                  </a:lnTo>
                  <a:lnTo>
                    <a:pt x="9175" y="51408"/>
                  </a:lnTo>
                  <a:lnTo>
                    <a:pt x="1965" y="63171"/>
                  </a:lnTo>
                  <a:lnTo>
                    <a:pt x="0" y="69293"/>
                  </a:lnTo>
                  <a:lnTo>
                    <a:pt x="1243" y="76776"/>
                  </a:lnTo>
                  <a:lnTo>
                    <a:pt x="6406" y="87798"/>
                  </a:lnTo>
                  <a:lnTo>
                    <a:pt x="15262" y="98633"/>
                  </a:lnTo>
                  <a:lnTo>
                    <a:pt x="22049" y="101458"/>
                  </a:lnTo>
                  <a:lnTo>
                    <a:pt x="57251" y="103630"/>
                  </a:lnTo>
                  <a:lnTo>
                    <a:pt x="67362" y="102898"/>
                  </a:lnTo>
                  <a:lnTo>
                    <a:pt x="75632" y="99914"/>
                  </a:lnTo>
                  <a:lnTo>
                    <a:pt x="78472" y="98007"/>
                  </a:lnTo>
                  <a:lnTo>
                    <a:pt x="91591" y="80115"/>
                  </a:lnTo>
                  <a:lnTo>
                    <a:pt x="103493" y="55637"/>
                  </a:lnTo>
                  <a:lnTo>
                    <a:pt x="105171" y="44567"/>
                  </a:lnTo>
                  <a:lnTo>
                    <a:pt x="103283" y="39593"/>
                  </a:lnTo>
                  <a:lnTo>
                    <a:pt x="100593" y="34737"/>
                  </a:lnTo>
                  <a:lnTo>
                    <a:pt x="98524" y="25558"/>
                  </a:lnTo>
                  <a:lnTo>
                    <a:pt x="99236" y="50773"/>
                  </a:lnTo>
                  <a:lnTo>
                    <a:pt x="108384" y="82840"/>
                  </a:lnTo>
                  <a:lnTo>
                    <a:pt x="117573" y="117468"/>
                  </a:lnTo>
                  <a:lnTo>
                    <a:pt x="125452" y="149420"/>
                  </a:lnTo>
                  <a:lnTo>
                    <a:pt x="136695" y="180142"/>
                  </a:lnTo>
                  <a:lnTo>
                    <a:pt x="145406" y="214027"/>
                  </a:lnTo>
                  <a:lnTo>
                    <a:pt x="152220" y="249203"/>
                  </a:lnTo>
                  <a:lnTo>
                    <a:pt x="155385" y="283966"/>
                  </a:lnTo>
                  <a:lnTo>
                    <a:pt x="160204" y="314729"/>
                  </a:lnTo>
                  <a:lnTo>
                    <a:pt x="161191" y="343157"/>
                  </a:lnTo>
                  <a:lnTo>
                    <a:pt x="156931" y="374499"/>
                  </a:lnTo>
                  <a:lnTo>
                    <a:pt x="154599" y="388371"/>
                  </a:lnTo>
                  <a:lnTo>
                    <a:pt x="142283" y="408095"/>
                  </a:lnTo>
                  <a:lnTo>
                    <a:pt x="136182" y="414415"/>
                  </a:lnTo>
                  <a:lnTo>
                    <a:pt x="128179" y="419870"/>
                  </a:lnTo>
                  <a:lnTo>
                    <a:pt x="114749" y="423611"/>
                  </a:lnTo>
                  <a:lnTo>
                    <a:pt x="86502" y="425048"/>
                  </a:lnTo>
                  <a:lnTo>
                    <a:pt x="72237" y="421353"/>
                  </a:lnTo>
                  <a:lnTo>
                    <a:pt x="38908" y="397982"/>
                  </a:lnTo>
                  <a:lnTo>
                    <a:pt x="18889" y="371068"/>
                  </a:lnTo>
                  <a:lnTo>
                    <a:pt x="12715" y="346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"/>
            <p:cNvSpPr/>
            <p:nvPr/>
          </p:nvSpPr>
          <p:spPr>
            <a:xfrm>
              <a:off x="6157913" y="3807619"/>
              <a:ext cx="214313" cy="335757"/>
            </a:xfrm>
            <a:custGeom>
              <a:avLst/>
              <a:gdLst/>
              <a:ahLst/>
              <a:cxnLst/>
              <a:rect l="0" t="0" r="0" b="0"/>
              <a:pathLst>
                <a:path w="214313" h="335757">
                  <a:moveTo>
                    <a:pt x="0" y="0"/>
                  </a:moveTo>
                  <a:lnTo>
                    <a:pt x="0" y="3792"/>
                  </a:lnTo>
                  <a:lnTo>
                    <a:pt x="6150" y="30528"/>
                  </a:lnTo>
                  <a:lnTo>
                    <a:pt x="6947" y="63239"/>
                  </a:lnTo>
                  <a:lnTo>
                    <a:pt x="7085" y="90880"/>
                  </a:lnTo>
                  <a:lnTo>
                    <a:pt x="7126" y="119179"/>
                  </a:lnTo>
                  <a:lnTo>
                    <a:pt x="7932" y="146878"/>
                  </a:lnTo>
                  <a:lnTo>
                    <a:pt x="12796" y="180090"/>
                  </a:lnTo>
                  <a:lnTo>
                    <a:pt x="11728" y="205495"/>
                  </a:lnTo>
                  <a:lnTo>
                    <a:pt x="8049" y="235413"/>
                  </a:lnTo>
                  <a:lnTo>
                    <a:pt x="7223" y="268634"/>
                  </a:lnTo>
                  <a:lnTo>
                    <a:pt x="7146" y="295139"/>
                  </a:lnTo>
                  <a:lnTo>
                    <a:pt x="7939" y="296772"/>
                  </a:lnTo>
                  <a:lnTo>
                    <a:pt x="9261" y="297860"/>
                  </a:lnTo>
                  <a:lnTo>
                    <a:pt x="10936" y="298586"/>
                  </a:lnTo>
                  <a:lnTo>
                    <a:pt x="12053" y="298276"/>
                  </a:lnTo>
                  <a:lnTo>
                    <a:pt x="12798" y="297275"/>
                  </a:lnTo>
                  <a:lnTo>
                    <a:pt x="13993" y="293759"/>
                  </a:lnTo>
                  <a:lnTo>
                    <a:pt x="15023" y="281658"/>
                  </a:lnTo>
                  <a:lnTo>
                    <a:pt x="21557" y="253056"/>
                  </a:lnTo>
                  <a:lnTo>
                    <a:pt x="29070" y="222289"/>
                  </a:lnTo>
                  <a:lnTo>
                    <a:pt x="38197" y="193045"/>
                  </a:lnTo>
                  <a:lnTo>
                    <a:pt x="53556" y="159300"/>
                  </a:lnTo>
                  <a:lnTo>
                    <a:pt x="57140" y="148588"/>
                  </a:lnTo>
                  <a:lnTo>
                    <a:pt x="76115" y="122126"/>
                  </a:lnTo>
                  <a:lnTo>
                    <a:pt x="76937" y="119517"/>
                  </a:lnTo>
                  <a:lnTo>
                    <a:pt x="78278" y="117778"/>
                  </a:lnTo>
                  <a:lnTo>
                    <a:pt x="85387" y="114435"/>
                  </a:lnTo>
                  <a:lnTo>
                    <a:pt x="89514" y="148093"/>
                  </a:lnTo>
                  <a:lnTo>
                    <a:pt x="92574" y="180045"/>
                  </a:lnTo>
                  <a:lnTo>
                    <a:pt x="100600" y="214503"/>
                  </a:lnTo>
                  <a:lnTo>
                    <a:pt x="112790" y="245147"/>
                  </a:lnTo>
                  <a:lnTo>
                    <a:pt x="138397" y="280245"/>
                  </a:lnTo>
                  <a:lnTo>
                    <a:pt x="167506" y="308703"/>
                  </a:lnTo>
                  <a:lnTo>
                    <a:pt x="200952" y="325947"/>
                  </a:lnTo>
                  <a:lnTo>
                    <a:pt x="214312" y="335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"/>
            <p:cNvSpPr/>
            <p:nvPr/>
          </p:nvSpPr>
          <p:spPr>
            <a:xfrm>
              <a:off x="6422231" y="3779044"/>
              <a:ext cx="64295" cy="350045"/>
            </a:xfrm>
            <a:custGeom>
              <a:avLst/>
              <a:gdLst/>
              <a:ahLst/>
              <a:cxnLst/>
              <a:rect l="0" t="0" r="0" b="0"/>
              <a:pathLst>
                <a:path w="64295" h="350045">
                  <a:moveTo>
                    <a:pt x="0" y="0"/>
                  </a:moveTo>
                  <a:lnTo>
                    <a:pt x="0" y="31227"/>
                  </a:lnTo>
                  <a:lnTo>
                    <a:pt x="0" y="64643"/>
                  </a:lnTo>
                  <a:lnTo>
                    <a:pt x="0" y="92937"/>
                  </a:lnTo>
                  <a:lnTo>
                    <a:pt x="0" y="126366"/>
                  </a:lnTo>
                  <a:lnTo>
                    <a:pt x="2117" y="156724"/>
                  </a:lnTo>
                  <a:lnTo>
                    <a:pt x="6151" y="189443"/>
                  </a:lnTo>
                  <a:lnTo>
                    <a:pt x="11858" y="220777"/>
                  </a:lnTo>
                  <a:lnTo>
                    <a:pt x="15924" y="249897"/>
                  </a:lnTo>
                  <a:lnTo>
                    <a:pt x="26409" y="284938"/>
                  </a:lnTo>
                  <a:lnTo>
                    <a:pt x="38129" y="319107"/>
                  </a:lnTo>
                  <a:lnTo>
                    <a:pt x="48598" y="340445"/>
                  </a:lnTo>
                  <a:lnTo>
                    <a:pt x="56033" y="348835"/>
                  </a:lnTo>
                  <a:lnTo>
                    <a:pt x="58770" y="349506"/>
                  </a:lnTo>
                  <a:lnTo>
                    <a:pt x="64294" y="35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"/>
            <p:cNvSpPr/>
            <p:nvPr/>
          </p:nvSpPr>
          <p:spPr>
            <a:xfrm>
              <a:off x="6336506" y="3943791"/>
              <a:ext cx="214314" cy="35279"/>
            </a:xfrm>
            <a:custGeom>
              <a:avLst/>
              <a:gdLst/>
              <a:ahLst/>
              <a:cxnLst/>
              <a:rect l="0" t="0" r="0" b="0"/>
              <a:pathLst>
                <a:path w="214314" h="35279">
                  <a:moveTo>
                    <a:pt x="0" y="6703"/>
                  </a:moveTo>
                  <a:lnTo>
                    <a:pt x="0" y="2911"/>
                  </a:lnTo>
                  <a:lnTo>
                    <a:pt x="794" y="1793"/>
                  </a:lnTo>
                  <a:lnTo>
                    <a:pt x="2117" y="1048"/>
                  </a:lnTo>
                  <a:lnTo>
                    <a:pt x="9887" y="0"/>
                  </a:lnTo>
                  <a:lnTo>
                    <a:pt x="42724" y="411"/>
                  </a:lnTo>
                  <a:lnTo>
                    <a:pt x="69721" y="5279"/>
                  </a:lnTo>
                  <a:lnTo>
                    <a:pt x="98622" y="11749"/>
                  </a:lnTo>
                  <a:lnTo>
                    <a:pt x="130381" y="17899"/>
                  </a:lnTo>
                  <a:lnTo>
                    <a:pt x="163250" y="22496"/>
                  </a:lnTo>
                  <a:lnTo>
                    <a:pt x="197188" y="29756"/>
                  </a:lnTo>
                  <a:lnTo>
                    <a:pt x="206329" y="33641"/>
                  </a:lnTo>
                  <a:lnTo>
                    <a:pt x="214313" y="35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6"/>
          <p:cNvSpPr/>
          <p:nvPr/>
        </p:nvSpPr>
        <p:spPr>
          <a:xfrm>
            <a:off x="4214813" y="4121944"/>
            <a:ext cx="214313" cy="21432"/>
          </a:xfrm>
          <a:custGeom>
            <a:avLst/>
            <a:gdLst/>
            <a:ahLst/>
            <a:cxnLst/>
            <a:rect l="0" t="0" r="0" b="0"/>
            <a:pathLst>
              <a:path w="214313" h="21432">
                <a:moveTo>
                  <a:pt x="0" y="21431"/>
                </a:moveTo>
                <a:lnTo>
                  <a:pt x="3792" y="17639"/>
                </a:lnTo>
                <a:lnTo>
                  <a:pt x="9887" y="15777"/>
                </a:lnTo>
                <a:lnTo>
                  <a:pt x="22243" y="12612"/>
                </a:lnTo>
                <a:lnTo>
                  <a:pt x="32904" y="9574"/>
                </a:lnTo>
                <a:lnTo>
                  <a:pt x="65619" y="7624"/>
                </a:lnTo>
                <a:lnTo>
                  <a:pt x="98862" y="7238"/>
                </a:lnTo>
                <a:lnTo>
                  <a:pt x="128360" y="7162"/>
                </a:lnTo>
                <a:lnTo>
                  <a:pt x="157117" y="5030"/>
                </a:lnTo>
                <a:lnTo>
                  <a:pt x="190133" y="442"/>
                </a:lnTo>
                <a:lnTo>
                  <a:pt x="21431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014" name="SMARTInkShape-Group5"/>
          <p:cNvGrpSpPr/>
          <p:nvPr/>
        </p:nvGrpSpPr>
        <p:grpSpPr>
          <a:xfrm>
            <a:off x="807685" y="4758204"/>
            <a:ext cx="1392357" cy="499104"/>
            <a:chOff x="807685" y="4758204"/>
            <a:chExt cx="1392357" cy="499104"/>
          </a:xfrm>
        </p:grpSpPr>
        <p:sp>
          <p:nvSpPr>
            <p:cNvPr id="31" name="SMARTInkShape-27"/>
            <p:cNvSpPr/>
            <p:nvPr/>
          </p:nvSpPr>
          <p:spPr>
            <a:xfrm>
              <a:off x="807685" y="4901168"/>
              <a:ext cx="371035" cy="356140"/>
            </a:xfrm>
            <a:custGeom>
              <a:avLst/>
              <a:gdLst/>
              <a:ahLst/>
              <a:cxnLst/>
              <a:rect l="0" t="0" r="0" b="0"/>
              <a:pathLst>
                <a:path w="371035" h="356140">
                  <a:moveTo>
                    <a:pt x="28134" y="99457"/>
                  </a:moveTo>
                  <a:lnTo>
                    <a:pt x="27340" y="111657"/>
                  </a:lnTo>
                  <a:lnTo>
                    <a:pt x="18191" y="142985"/>
                  </a:lnTo>
                  <a:lnTo>
                    <a:pt x="14704" y="176729"/>
                  </a:lnTo>
                  <a:lnTo>
                    <a:pt x="14100" y="205344"/>
                  </a:lnTo>
                  <a:lnTo>
                    <a:pt x="13128" y="237811"/>
                  </a:lnTo>
                  <a:lnTo>
                    <a:pt x="8959" y="267098"/>
                  </a:lnTo>
                  <a:lnTo>
                    <a:pt x="7148" y="298730"/>
                  </a:lnTo>
                  <a:lnTo>
                    <a:pt x="6761" y="333514"/>
                  </a:lnTo>
                  <a:lnTo>
                    <a:pt x="6703" y="356139"/>
                  </a:lnTo>
                  <a:lnTo>
                    <a:pt x="5909" y="330994"/>
                  </a:lnTo>
                  <a:lnTo>
                    <a:pt x="1048" y="303678"/>
                  </a:lnTo>
                  <a:lnTo>
                    <a:pt x="0" y="275061"/>
                  </a:lnTo>
                  <a:lnTo>
                    <a:pt x="1806" y="241446"/>
                  </a:lnTo>
                  <a:lnTo>
                    <a:pt x="7368" y="206351"/>
                  </a:lnTo>
                  <a:lnTo>
                    <a:pt x="11927" y="172933"/>
                  </a:lnTo>
                  <a:lnTo>
                    <a:pt x="17511" y="140807"/>
                  </a:lnTo>
                  <a:lnTo>
                    <a:pt x="27103" y="110386"/>
                  </a:lnTo>
                  <a:lnTo>
                    <a:pt x="41247" y="74981"/>
                  </a:lnTo>
                  <a:lnTo>
                    <a:pt x="59329" y="43910"/>
                  </a:lnTo>
                  <a:lnTo>
                    <a:pt x="87686" y="12494"/>
                  </a:lnTo>
                  <a:lnTo>
                    <a:pt x="97199" y="5774"/>
                  </a:lnTo>
                  <a:lnTo>
                    <a:pt x="111480" y="1320"/>
                  </a:lnTo>
                  <a:lnTo>
                    <a:pt x="121973" y="0"/>
                  </a:lnTo>
                  <a:lnTo>
                    <a:pt x="133902" y="3402"/>
                  </a:lnTo>
                  <a:lnTo>
                    <a:pt x="140759" y="9405"/>
                  </a:lnTo>
                  <a:lnTo>
                    <a:pt x="159004" y="40091"/>
                  </a:lnTo>
                  <a:lnTo>
                    <a:pt x="168608" y="69621"/>
                  </a:lnTo>
                  <a:lnTo>
                    <a:pt x="176032" y="101325"/>
                  </a:lnTo>
                  <a:lnTo>
                    <a:pt x="177524" y="128585"/>
                  </a:lnTo>
                  <a:lnTo>
                    <a:pt x="178028" y="162449"/>
                  </a:lnTo>
                  <a:lnTo>
                    <a:pt x="177334" y="192862"/>
                  </a:lnTo>
                  <a:lnTo>
                    <a:pt x="172493" y="224387"/>
                  </a:lnTo>
                  <a:lnTo>
                    <a:pt x="169332" y="241248"/>
                  </a:lnTo>
                  <a:lnTo>
                    <a:pt x="162228" y="263041"/>
                  </a:lnTo>
                  <a:lnTo>
                    <a:pt x="159169" y="268205"/>
                  </a:lnTo>
                  <a:lnTo>
                    <a:pt x="157446" y="273987"/>
                  </a:lnTo>
                  <a:lnTo>
                    <a:pt x="157205" y="273754"/>
                  </a:lnTo>
                  <a:lnTo>
                    <a:pt x="156724" y="240394"/>
                  </a:lnTo>
                  <a:lnTo>
                    <a:pt x="164492" y="206358"/>
                  </a:lnTo>
                  <a:lnTo>
                    <a:pt x="173514" y="174195"/>
                  </a:lnTo>
                  <a:lnTo>
                    <a:pt x="187849" y="142178"/>
                  </a:lnTo>
                  <a:lnTo>
                    <a:pt x="201264" y="108218"/>
                  </a:lnTo>
                  <a:lnTo>
                    <a:pt x="218966" y="78345"/>
                  </a:lnTo>
                  <a:lnTo>
                    <a:pt x="242490" y="44466"/>
                  </a:lnTo>
                  <a:lnTo>
                    <a:pt x="271025" y="16038"/>
                  </a:lnTo>
                  <a:lnTo>
                    <a:pt x="283193" y="9388"/>
                  </a:lnTo>
                  <a:lnTo>
                    <a:pt x="293942" y="7418"/>
                  </a:lnTo>
                  <a:lnTo>
                    <a:pt x="298208" y="7141"/>
                  </a:lnTo>
                  <a:lnTo>
                    <a:pt x="305065" y="8950"/>
                  </a:lnTo>
                  <a:lnTo>
                    <a:pt x="323335" y="19599"/>
                  </a:lnTo>
                  <a:lnTo>
                    <a:pt x="329461" y="27188"/>
                  </a:lnTo>
                  <a:lnTo>
                    <a:pt x="337373" y="44177"/>
                  </a:lnTo>
                  <a:lnTo>
                    <a:pt x="343906" y="78272"/>
                  </a:lnTo>
                  <a:lnTo>
                    <a:pt x="352270" y="110442"/>
                  </a:lnTo>
                  <a:lnTo>
                    <a:pt x="355420" y="137990"/>
                  </a:lnTo>
                  <a:lnTo>
                    <a:pt x="357278" y="170833"/>
                  </a:lnTo>
                  <a:lnTo>
                    <a:pt x="360784" y="196982"/>
                  </a:lnTo>
                  <a:lnTo>
                    <a:pt x="359896" y="227553"/>
                  </a:lnTo>
                  <a:lnTo>
                    <a:pt x="363364" y="262904"/>
                  </a:lnTo>
                  <a:lnTo>
                    <a:pt x="363821" y="285738"/>
                  </a:lnTo>
                  <a:lnTo>
                    <a:pt x="365976" y="291521"/>
                  </a:lnTo>
                  <a:lnTo>
                    <a:pt x="368786" y="296737"/>
                  </a:lnTo>
                  <a:lnTo>
                    <a:pt x="371034" y="306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08" name="SMARTInkShape-28"/>
            <p:cNvSpPr/>
            <p:nvPr/>
          </p:nvSpPr>
          <p:spPr>
            <a:xfrm>
              <a:off x="1221581" y="4930279"/>
              <a:ext cx="200026" cy="284222"/>
            </a:xfrm>
            <a:custGeom>
              <a:avLst/>
              <a:gdLst/>
              <a:ahLst/>
              <a:cxnLst/>
              <a:rect l="0" t="0" r="0" b="0"/>
              <a:pathLst>
                <a:path w="200026" h="284222">
                  <a:moveTo>
                    <a:pt x="0" y="156071"/>
                  </a:moveTo>
                  <a:lnTo>
                    <a:pt x="0" y="152279"/>
                  </a:lnTo>
                  <a:lnTo>
                    <a:pt x="1588" y="151161"/>
                  </a:lnTo>
                  <a:lnTo>
                    <a:pt x="31064" y="143404"/>
                  </a:lnTo>
                  <a:lnTo>
                    <a:pt x="64622" y="137087"/>
                  </a:lnTo>
                  <a:lnTo>
                    <a:pt x="100056" y="131169"/>
                  </a:lnTo>
                  <a:lnTo>
                    <a:pt x="130083" y="125863"/>
                  </a:lnTo>
                  <a:lnTo>
                    <a:pt x="142746" y="121214"/>
                  </a:lnTo>
                  <a:lnTo>
                    <a:pt x="173315" y="96806"/>
                  </a:lnTo>
                  <a:lnTo>
                    <a:pt x="188074" y="72333"/>
                  </a:lnTo>
                  <a:lnTo>
                    <a:pt x="191457" y="58323"/>
                  </a:lnTo>
                  <a:lnTo>
                    <a:pt x="190132" y="48863"/>
                  </a:lnTo>
                  <a:lnTo>
                    <a:pt x="184923" y="36729"/>
                  </a:lnTo>
                  <a:lnTo>
                    <a:pt x="169021" y="11931"/>
                  </a:lnTo>
                  <a:lnTo>
                    <a:pt x="158119" y="4002"/>
                  </a:lnTo>
                  <a:lnTo>
                    <a:pt x="144834" y="418"/>
                  </a:lnTo>
                  <a:lnTo>
                    <a:pt x="121214" y="0"/>
                  </a:lnTo>
                  <a:lnTo>
                    <a:pt x="110494" y="2833"/>
                  </a:lnTo>
                  <a:lnTo>
                    <a:pt x="77254" y="21864"/>
                  </a:lnTo>
                  <a:lnTo>
                    <a:pt x="60549" y="33403"/>
                  </a:lnTo>
                  <a:lnTo>
                    <a:pt x="41507" y="63982"/>
                  </a:lnTo>
                  <a:lnTo>
                    <a:pt x="34323" y="77836"/>
                  </a:lnTo>
                  <a:lnTo>
                    <a:pt x="29332" y="113254"/>
                  </a:lnTo>
                  <a:lnTo>
                    <a:pt x="29519" y="146702"/>
                  </a:lnTo>
                  <a:lnTo>
                    <a:pt x="38492" y="179180"/>
                  </a:lnTo>
                  <a:lnTo>
                    <a:pt x="55317" y="212141"/>
                  </a:lnTo>
                  <a:lnTo>
                    <a:pt x="80770" y="243143"/>
                  </a:lnTo>
                  <a:lnTo>
                    <a:pt x="93842" y="255094"/>
                  </a:lnTo>
                  <a:lnTo>
                    <a:pt x="124923" y="271995"/>
                  </a:lnTo>
                  <a:lnTo>
                    <a:pt x="155504" y="282442"/>
                  </a:lnTo>
                  <a:lnTo>
                    <a:pt x="175885" y="284221"/>
                  </a:lnTo>
                  <a:lnTo>
                    <a:pt x="183475" y="282347"/>
                  </a:lnTo>
                  <a:lnTo>
                    <a:pt x="192211" y="278946"/>
                  </a:lnTo>
                  <a:lnTo>
                    <a:pt x="200025" y="277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09" name="SMARTInkShape-29"/>
            <p:cNvSpPr/>
            <p:nvPr/>
          </p:nvSpPr>
          <p:spPr>
            <a:xfrm>
              <a:off x="1508025" y="4758204"/>
              <a:ext cx="249339" cy="406728"/>
            </a:xfrm>
            <a:custGeom>
              <a:avLst/>
              <a:gdLst/>
              <a:ahLst/>
              <a:cxnLst/>
              <a:rect l="0" t="0" r="0" b="0"/>
              <a:pathLst>
                <a:path w="249339" h="406728">
                  <a:moveTo>
                    <a:pt x="156469" y="263852"/>
                  </a:moveTo>
                  <a:lnTo>
                    <a:pt x="160261" y="263852"/>
                  </a:lnTo>
                  <a:lnTo>
                    <a:pt x="161378" y="263059"/>
                  </a:lnTo>
                  <a:lnTo>
                    <a:pt x="162123" y="261735"/>
                  </a:lnTo>
                  <a:lnTo>
                    <a:pt x="162620" y="260060"/>
                  </a:lnTo>
                  <a:lnTo>
                    <a:pt x="168326" y="250873"/>
                  </a:lnTo>
                  <a:lnTo>
                    <a:pt x="170436" y="230060"/>
                  </a:lnTo>
                  <a:lnTo>
                    <a:pt x="166869" y="216092"/>
                  </a:lnTo>
                  <a:lnTo>
                    <a:pt x="160785" y="205692"/>
                  </a:lnTo>
                  <a:lnTo>
                    <a:pt x="150163" y="197583"/>
                  </a:lnTo>
                  <a:lnTo>
                    <a:pt x="133169" y="193946"/>
                  </a:lnTo>
                  <a:lnTo>
                    <a:pt x="99073" y="192616"/>
                  </a:lnTo>
                  <a:lnTo>
                    <a:pt x="85716" y="193298"/>
                  </a:lnTo>
                  <a:lnTo>
                    <a:pt x="74488" y="196247"/>
                  </a:lnTo>
                  <a:lnTo>
                    <a:pt x="40877" y="219154"/>
                  </a:lnTo>
                  <a:lnTo>
                    <a:pt x="24147" y="233058"/>
                  </a:lnTo>
                  <a:lnTo>
                    <a:pt x="12928" y="251024"/>
                  </a:lnTo>
                  <a:lnTo>
                    <a:pt x="2820" y="279222"/>
                  </a:lnTo>
                  <a:lnTo>
                    <a:pt x="0" y="312426"/>
                  </a:lnTo>
                  <a:lnTo>
                    <a:pt x="1629" y="334865"/>
                  </a:lnTo>
                  <a:lnTo>
                    <a:pt x="9290" y="359988"/>
                  </a:lnTo>
                  <a:lnTo>
                    <a:pt x="24150" y="384354"/>
                  </a:lnTo>
                  <a:lnTo>
                    <a:pt x="42373" y="398457"/>
                  </a:lnTo>
                  <a:lnTo>
                    <a:pt x="54400" y="404277"/>
                  </a:lnTo>
                  <a:lnTo>
                    <a:pt x="57467" y="405094"/>
                  </a:lnTo>
                  <a:lnTo>
                    <a:pt x="65107" y="403884"/>
                  </a:lnTo>
                  <a:lnTo>
                    <a:pt x="73795" y="399908"/>
                  </a:lnTo>
                  <a:lnTo>
                    <a:pt x="101759" y="374587"/>
                  </a:lnTo>
                  <a:lnTo>
                    <a:pt x="115211" y="354871"/>
                  </a:lnTo>
                  <a:lnTo>
                    <a:pt x="129387" y="320167"/>
                  </a:lnTo>
                  <a:lnTo>
                    <a:pt x="140507" y="290063"/>
                  </a:lnTo>
                  <a:lnTo>
                    <a:pt x="150946" y="258125"/>
                  </a:lnTo>
                  <a:lnTo>
                    <a:pt x="161976" y="226437"/>
                  </a:lnTo>
                  <a:lnTo>
                    <a:pt x="170271" y="194029"/>
                  </a:lnTo>
                  <a:lnTo>
                    <a:pt x="177756" y="164318"/>
                  </a:lnTo>
                  <a:lnTo>
                    <a:pt x="185001" y="133290"/>
                  </a:lnTo>
                  <a:lnTo>
                    <a:pt x="190058" y="101077"/>
                  </a:lnTo>
                  <a:lnTo>
                    <a:pt x="191767" y="65541"/>
                  </a:lnTo>
                  <a:lnTo>
                    <a:pt x="192132" y="30451"/>
                  </a:lnTo>
                  <a:lnTo>
                    <a:pt x="192187" y="1109"/>
                  </a:lnTo>
                  <a:lnTo>
                    <a:pt x="191393" y="584"/>
                  </a:lnTo>
                  <a:lnTo>
                    <a:pt x="188395" y="0"/>
                  </a:lnTo>
                  <a:lnTo>
                    <a:pt x="187278" y="638"/>
                  </a:lnTo>
                  <a:lnTo>
                    <a:pt x="186533" y="1858"/>
                  </a:lnTo>
                  <a:lnTo>
                    <a:pt x="173711" y="31653"/>
                  </a:lnTo>
                  <a:lnTo>
                    <a:pt x="167353" y="64294"/>
                  </a:lnTo>
                  <a:lnTo>
                    <a:pt x="158648" y="98198"/>
                  </a:lnTo>
                  <a:lnTo>
                    <a:pt x="152440" y="126840"/>
                  </a:lnTo>
                  <a:lnTo>
                    <a:pt x="150248" y="159315"/>
                  </a:lnTo>
                  <a:lnTo>
                    <a:pt x="150392" y="189399"/>
                  </a:lnTo>
                  <a:lnTo>
                    <a:pt x="155109" y="219214"/>
                  </a:lnTo>
                  <a:lnTo>
                    <a:pt x="161534" y="252037"/>
                  </a:lnTo>
                  <a:lnTo>
                    <a:pt x="168465" y="281430"/>
                  </a:lnTo>
                  <a:lnTo>
                    <a:pt x="180034" y="315213"/>
                  </a:lnTo>
                  <a:lnTo>
                    <a:pt x="197371" y="348434"/>
                  </a:lnTo>
                  <a:lnTo>
                    <a:pt x="219411" y="382396"/>
                  </a:lnTo>
                  <a:lnTo>
                    <a:pt x="241747" y="406268"/>
                  </a:lnTo>
                  <a:lnTo>
                    <a:pt x="249338" y="406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2" name="SMARTInkShape-30"/>
            <p:cNvSpPr/>
            <p:nvPr/>
          </p:nvSpPr>
          <p:spPr>
            <a:xfrm>
              <a:off x="1871663" y="4929188"/>
              <a:ext cx="42863" cy="257176"/>
            </a:xfrm>
            <a:custGeom>
              <a:avLst/>
              <a:gdLst/>
              <a:ahLst/>
              <a:cxnLst/>
              <a:rect l="0" t="0" r="0" b="0"/>
              <a:pathLst>
                <a:path w="42863" h="257176">
                  <a:moveTo>
                    <a:pt x="0" y="0"/>
                  </a:moveTo>
                  <a:lnTo>
                    <a:pt x="0" y="31374"/>
                  </a:lnTo>
                  <a:lnTo>
                    <a:pt x="0" y="64662"/>
                  </a:lnTo>
                  <a:lnTo>
                    <a:pt x="2116" y="92941"/>
                  </a:lnTo>
                  <a:lnTo>
                    <a:pt x="6481" y="128597"/>
                  </a:lnTo>
                  <a:lnTo>
                    <a:pt x="7056" y="164307"/>
                  </a:lnTo>
                  <a:lnTo>
                    <a:pt x="12786" y="197908"/>
                  </a:lnTo>
                  <a:lnTo>
                    <a:pt x="15959" y="213685"/>
                  </a:lnTo>
                  <a:lnTo>
                    <a:pt x="26413" y="237249"/>
                  </a:lnTo>
                  <a:lnTo>
                    <a:pt x="33645" y="249387"/>
                  </a:lnTo>
                  <a:lnTo>
                    <a:pt x="34336" y="251983"/>
                  </a:lnTo>
                  <a:lnTo>
                    <a:pt x="35591" y="253713"/>
                  </a:lnTo>
                  <a:lnTo>
                    <a:pt x="37221" y="254867"/>
                  </a:lnTo>
                  <a:lnTo>
                    <a:pt x="42862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3" name="SMARTInkShape-31"/>
            <p:cNvSpPr/>
            <p:nvPr/>
          </p:nvSpPr>
          <p:spPr>
            <a:xfrm>
              <a:off x="2000266" y="4873583"/>
              <a:ext cx="199776" cy="302310"/>
            </a:xfrm>
            <a:custGeom>
              <a:avLst/>
              <a:gdLst/>
              <a:ahLst/>
              <a:cxnLst/>
              <a:rect l="0" t="0" r="0" b="0"/>
              <a:pathLst>
                <a:path w="199776" h="302310">
                  <a:moveTo>
                    <a:pt x="35703" y="27030"/>
                  </a:moveTo>
                  <a:lnTo>
                    <a:pt x="31910" y="30822"/>
                  </a:lnTo>
                  <a:lnTo>
                    <a:pt x="30048" y="34800"/>
                  </a:lnTo>
                  <a:lnTo>
                    <a:pt x="29552" y="36972"/>
                  </a:lnTo>
                  <a:lnTo>
                    <a:pt x="25061" y="43822"/>
                  </a:lnTo>
                  <a:lnTo>
                    <a:pt x="4717" y="68925"/>
                  </a:lnTo>
                  <a:lnTo>
                    <a:pt x="1387" y="82218"/>
                  </a:lnTo>
                  <a:lnTo>
                    <a:pt x="107" y="114202"/>
                  </a:lnTo>
                  <a:lnTo>
                    <a:pt x="0" y="148664"/>
                  </a:lnTo>
                  <a:lnTo>
                    <a:pt x="2106" y="169961"/>
                  </a:lnTo>
                  <a:lnTo>
                    <a:pt x="9873" y="191353"/>
                  </a:lnTo>
                  <a:lnTo>
                    <a:pt x="30508" y="222147"/>
                  </a:lnTo>
                  <a:lnTo>
                    <a:pt x="41219" y="241211"/>
                  </a:lnTo>
                  <a:lnTo>
                    <a:pt x="72607" y="271260"/>
                  </a:lnTo>
                  <a:lnTo>
                    <a:pt x="90706" y="285440"/>
                  </a:lnTo>
                  <a:lnTo>
                    <a:pt x="109568" y="295091"/>
                  </a:lnTo>
                  <a:lnTo>
                    <a:pt x="138101" y="302309"/>
                  </a:lnTo>
                  <a:lnTo>
                    <a:pt x="161762" y="298138"/>
                  </a:lnTo>
                  <a:lnTo>
                    <a:pt x="170046" y="294895"/>
                  </a:lnTo>
                  <a:lnTo>
                    <a:pt x="172890" y="292126"/>
                  </a:lnTo>
                  <a:lnTo>
                    <a:pt x="178480" y="281436"/>
                  </a:lnTo>
                  <a:lnTo>
                    <a:pt x="185413" y="275565"/>
                  </a:lnTo>
                  <a:lnTo>
                    <a:pt x="189553" y="266078"/>
                  </a:lnTo>
                  <a:lnTo>
                    <a:pt x="198229" y="232372"/>
                  </a:lnTo>
                  <a:lnTo>
                    <a:pt x="199775" y="198239"/>
                  </a:lnTo>
                  <a:lnTo>
                    <a:pt x="197846" y="169857"/>
                  </a:lnTo>
                  <a:lnTo>
                    <a:pt x="193849" y="137527"/>
                  </a:lnTo>
                  <a:lnTo>
                    <a:pt x="185224" y="104561"/>
                  </a:lnTo>
                  <a:lnTo>
                    <a:pt x="168840" y="70548"/>
                  </a:lnTo>
                  <a:lnTo>
                    <a:pt x="151258" y="44098"/>
                  </a:lnTo>
                  <a:lnTo>
                    <a:pt x="123890" y="16087"/>
                  </a:lnTo>
                  <a:lnTo>
                    <a:pt x="111221" y="9059"/>
                  </a:lnTo>
                  <a:lnTo>
                    <a:pt x="78525" y="147"/>
                  </a:lnTo>
                  <a:lnTo>
                    <a:pt x="69022" y="0"/>
                  </a:lnTo>
                  <a:lnTo>
                    <a:pt x="37818" y="7318"/>
                  </a:lnTo>
                  <a:lnTo>
                    <a:pt x="31881" y="10331"/>
                  </a:lnTo>
                  <a:lnTo>
                    <a:pt x="21415" y="12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21" name="SMARTInkShape-Group6"/>
          <p:cNvGrpSpPr/>
          <p:nvPr/>
        </p:nvGrpSpPr>
        <p:grpSpPr>
          <a:xfrm>
            <a:off x="2287105" y="4722573"/>
            <a:ext cx="1270484" cy="413784"/>
            <a:chOff x="2287105" y="4722573"/>
            <a:chExt cx="1270484" cy="413784"/>
          </a:xfrm>
        </p:grpSpPr>
        <p:sp>
          <p:nvSpPr>
            <p:cNvPr id="43015" name="SMARTInkShape-32"/>
            <p:cNvSpPr/>
            <p:nvPr/>
          </p:nvSpPr>
          <p:spPr>
            <a:xfrm>
              <a:off x="2287105" y="4722573"/>
              <a:ext cx="327509" cy="411960"/>
            </a:xfrm>
            <a:custGeom>
              <a:avLst/>
              <a:gdLst/>
              <a:ahLst/>
              <a:cxnLst/>
              <a:rect l="0" t="0" r="0" b="0"/>
              <a:pathLst>
                <a:path w="327509" h="411960">
                  <a:moveTo>
                    <a:pt x="241783" y="256621"/>
                  </a:moveTo>
                  <a:lnTo>
                    <a:pt x="241783" y="252829"/>
                  </a:lnTo>
                  <a:lnTo>
                    <a:pt x="239666" y="248850"/>
                  </a:lnTo>
                  <a:lnTo>
                    <a:pt x="214141" y="215710"/>
                  </a:lnTo>
                  <a:lnTo>
                    <a:pt x="200872" y="205517"/>
                  </a:lnTo>
                  <a:lnTo>
                    <a:pt x="169661" y="192496"/>
                  </a:lnTo>
                  <a:lnTo>
                    <a:pt x="155754" y="189227"/>
                  </a:lnTo>
                  <a:lnTo>
                    <a:pt x="125306" y="191479"/>
                  </a:lnTo>
                  <a:lnTo>
                    <a:pt x="107465" y="193538"/>
                  </a:lnTo>
                  <a:lnTo>
                    <a:pt x="72258" y="205678"/>
                  </a:lnTo>
                  <a:lnTo>
                    <a:pt x="42138" y="219747"/>
                  </a:lnTo>
                  <a:lnTo>
                    <a:pt x="19755" y="237813"/>
                  </a:lnTo>
                  <a:lnTo>
                    <a:pt x="4209" y="261415"/>
                  </a:lnTo>
                  <a:lnTo>
                    <a:pt x="470" y="275680"/>
                  </a:lnTo>
                  <a:lnTo>
                    <a:pt x="0" y="304542"/>
                  </a:lnTo>
                  <a:lnTo>
                    <a:pt x="5484" y="322766"/>
                  </a:lnTo>
                  <a:lnTo>
                    <a:pt x="25643" y="356877"/>
                  </a:lnTo>
                  <a:lnTo>
                    <a:pt x="56745" y="384614"/>
                  </a:lnTo>
                  <a:lnTo>
                    <a:pt x="91062" y="403239"/>
                  </a:lnTo>
                  <a:lnTo>
                    <a:pt x="112586" y="411466"/>
                  </a:lnTo>
                  <a:lnTo>
                    <a:pt x="123243" y="411959"/>
                  </a:lnTo>
                  <a:lnTo>
                    <a:pt x="135917" y="409533"/>
                  </a:lnTo>
                  <a:lnTo>
                    <a:pt x="152648" y="399912"/>
                  </a:lnTo>
                  <a:lnTo>
                    <a:pt x="171729" y="382439"/>
                  </a:lnTo>
                  <a:lnTo>
                    <a:pt x="190361" y="351379"/>
                  </a:lnTo>
                  <a:lnTo>
                    <a:pt x="200176" y="324826"/>
                  </a:lnTo>
                  <a:lnTo>
                    <a:pt x="208112" y="296850"/>
                  </a:lnTo>
                  <a:lnTo>
                    <a:pt x="215490" y="264660"/>
                  </a:lnTo>
                  <a:lnTo>
                    <a:pt x="218911" y="229987"/>
                  </a:lnTo>
                  <a:lnTo>
                    <a:pt x="219925" y="198370"/>
                  </a:lnTo>
                  <a:lnTo>
                    <a:pt x="224017" y="165102"/>
                  </a:lnTo>
                  <a:lnTo>
                    <a:pt x="222672" y="130109"/>
                  </a:lnTo>
                  <a:lnTo>
                    <a:pt x="221039" y="98397"/>
                  </a:lnTo>
                  <a:lnTo>
                    <a:pt x="215578" y="64941"/>
                  </a:lnTo>
                  <a:lnTo>
                    <a:pt x="209727" y="31971"/>
                  </a:lnTo>
                  <a:lnTo>
                    <a:pt x="198775" y="8913"/>
                  </a:lnTo>
                  <a:lnTo>
                    <a:pt x="193159" y="1316"/>
                  </a:lnTo>
                  <a:lnTo>
                    <a:pt x="190274" y="277"/>
                  </a:lnTo>
                  <a:lnTo>
                    <a:pt x="188394" y="0"/>
                  </a:lnTo>
                  <a:lnTo>
                    <a:pt x="187140" y="609"/>
                  </a:lnTo>
                  <a:lnTo>
                    <a:pt x="186304" y="1809"/>
                  </a:lnTo>
                  <a:lnTo>
                    <a:pt x="185128" y="7290"/>
                  </a:lnTo>
                  <a:lnTo>
                    <a:pt x="184662" y="37035"/>
                  </a:lnTo>
                  <a:lnTo>
                    <a:pt x="190291" y="71130"/>
                  </a:lnTo>
                  <a:lnTo>
                    <a:pt x="195275" y="103299"/>
                  </a:lnTo>
                  <a:lnTo>
                    <a:pt x="204697" y="135318"/>
                  </a:lnTo>
                  <a:lnTo>
                    <a:pt x="215801" y="162118"/>
                  </a:lnTo>
                  <a:lnTo>
                    <a:pt x="225265" y="190167"/>
                  </a:lnTo>
                  <a:lnTo>
                    <a:pt x="237770" y="218587"/>
                  </a:lnTo>
                  <a:lnTo>
                    <a:pt x="250736" y="247115"/>
                  </a:lnTo>
                  <a:lnTo>
                    <a:pt x="264747" y="280967"/>
                  </a:lnTo>
                  <a:lnTo>
                    <a:pt x="286434" y="313361"/>
                  </a:lnTo>
                  <a:lnTo>
                    <a:pt x="305902" y="347209"/>
                  </a:lnTo>
                  <a:lnTo>
                    <a:pt x="317166" y="361096"/>
                  </a:lnTo>
                  <a:lnTo>
                    <a:pt x="318943" y="366025"/>
                  </a:lnTo>
                  <a:lnTo>
                    <a:pt x="320210" y="367657"/>
                  </a:lnTo>
                  <a:lnTo>
                    <a:pt x="327508" y="370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6" name="SMARTInkShape-33"/>
            <p:cNvSpPr/>
            <p:nvPr/>
          </p:nvSpPr>
          <p:spPr>
            <a:xfrm>
              <a:off x="2686050" y="4936331"/>
              <a:ext cx="85726" cy="200026"/>
            </a:xfrm>
            <a:custGeom>
              <a:avLst/>
              <a:gdLst/>
              <a:ahLst/>
              <a:cxnLst/>
              <a:rect l="0" t="0" r="0" b="0"/>
              <a:pathLst>
                <a:path w="85726" h="200026">
                  <a:moveTo>
                    <a:pt x="0" y="0"/>
                  </a:moveTo>
                  <a:lnTo>
                    <a:pt x="0" y="9943"/>
                  </a:lnTo>
                  <a:lnTo>
                    <a:pt x="14473" y="45182"/>
                  </a:lnTo>
                  <a:lnTo>
                    <a:pt x="26475" y="80274"/>
                  </a:lnTo>
                  <a:lnTo>
                    <a:pt x="30069" y="98398"/>
                  </a:lnTo>
                  <a:lnTo>
                    <a:pt x="45331" y="133256"/>
                  </a:lnTo>
                  <a:lnTo>
                    <a:pt x="61124" y="166682"/>
                  </a:lnTo>
                  <a:lnTo>
                    <a:pt x="64148" y="180180"/>
                  </a:lnTo>
                  <a:lnTo>
                    <a:pt x="69719" y="189559"/>
                  </a:lnTo>
                  <a:lnTo>
                    <a:pt x="74113" y="194844"/>
                  </a:lnTo>
                  <a:lnTo>
                    <a:pt x="78712" y="197722"/>
                  </a:lnTo>
                  <a:lnTo>
                    <a:pt x="857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7" name="SMARTInkShape-34"/>
            <p:cNvSpPr/>
            <p:nvPr/>
          </p:nvSpPr>
          <p:spPr>
            <a:xfrm>
              <a:off x="2643188" y="4764881"/>
              <a:ext cx="114301" cy="92870"/>
            </a:xfrm>
            <a:custGeom>
              <a:avLst/>
              <a:gdLst/>
              <a:ahLst/>
              <a:cxnLst/>
              <a:rect l="0" t="0" r="0" b="0"/>
              <a:pathLst>
                <a:path w="114301" h="92870">
                  <a:moveTo>
                    <a:pt x="114300" y="0"/>
                  </a:moveTo>
                  <a:lnTo>
                    <a:pt x="110507" y="0"/>
                  </a:lnTo>
                  <a:lnTo>
                    <a:pt x="109390" y="794"/>
                  </a:lnTo>
                  <a:lnTo>
                    <a:pt x="108645" y="2117"/>
                  </a:lnTo>
                  <a:lnTo>
                    <a:pt x="108149" y="3792"/>
                  </a:lnTo>
                  <a:lnTo>
                    <a:pt x="103658" y="9943"/>
                  </a:lnTo>
                  <a:lnTo>
                    <a:pt x="81558" y="27012"/>
                  </a:lnTo>
                  <a:lnTo>
                    <a:pt x="73201" y="38255"/>
                  </a:lnTo>
                  <a:lnTo>
                    <a:pt x="44803" y="59137"/>
                  </a:lnTo>
                  <a:lnTo>
                    <a:pt x="33720" y="72800"/>
                  </a:lnTo>
                  <a:lnTo>
                    <a:pt x="0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8" name="SMARTInkShape-35"/>
            <p:cNvSpPr/>
            <p:nvPr/>
          </p:nvSpPr>
          <p:spPr>
            <a:xfrm>
              <a:off x="2807802" y="4880606"/>
              <a:ext cx="328305" cy="219841"/>
            </a:xfrm>
            <a:custGeom>
              <a:avLst/>
              <a:gdLst/>
              <a:ahLst/>
              <a:cxnLst/>
              <a:rect l="0" t="0" r="0" b="0"/>
              <a:pathLst>
                <a:path w="328305" h="219841">
                  <a:moveTo>
                    <a:pt x="135423" y="70013"/>
                  </a:moveTo>
                  <a:lnTo>
                    <a:pt x="135423" y="66221"/>
                  </a:lnTo>
                  <a:lnTo>
                    <a:pt x="136217" y="65103"/>
                  </a:lnTo>
                  <a:lnTo>
                    <a:pt x="137540" y="64358"/>
                  </a:lnTo>
                  <a:lnTo>
                    <a:pt x="139215" y="63862"/>
                  </a:lnTo>
                  <a:lnTo>
                    <a:pt x="140333" y="62737"/>
                  </a:lnTo>
                  <a:lnTo>
                    <a:pt x="141574" y="59371"/>
                  </a:lnTo>
                  <a:lnTo>
                    <a:pt x="142273" y="53013"/>
                  </a:lnTo>
                  <a:lnTo>
                    <a:pt x="140320" y="48434"/>
                  </a:lnTo>
                  <a:lnTo>
                    <a:pt x="125767" y="25753"/>
                  </a:lnTo>
                  <a:lnTo>
                    <a:pt x="118960" y="22561"/>
                  </a:lnTo>
                  <a:lnTo>
                    <a:pt x="87671" y="14005"/>
                  </a:lnTo>
                  <a:lnTo>
                    <a:pt x="73473" y="16994"/>
                  </a:lnTo>
                  <a:lnTo>
                    <a:pt x="41140" y="29685"/>
                  </a:lnTo>
                  <a:lnTo>
                    <a:pt x="24496" y="40513"/>
                  </a:lnTo>
                  <a:lnTo>
                    <a:pt x="13303" y="57568"/>
                  </a:lnTo>
                  <a:lnTo>
                    <a:pt x="3204" y="79755"/>
                  </a:lnTo>
                  <a:lnTo>
                    <a:pt x="0" y="115338"/>
                  </a:lnTo>
                  <a:lnTo>
                    <a:pt x="577" y="134243"/>
                  </a:lnTo>
                  <a:lnTo>
                    <a:pt x="5422" y="149457"/>
                  </a:lnTo>
                  <a:lnTo>
                    <a:pt x="23542" y="178405"/>
                  </a:lnTo>
                  <a:lnTo>
                    <a:pt x="28284" y="181687"/>
                  </a:lnTo>
                  <a:lnTo>
                    <a:pt x="33830" y="183146"/>
                  </a:lnTo>
                  <a:lnTo>
                    <a:pt x="41587" y="183794"/>
                  </a:lnTo>
                  <a:lnTo>
                    <a:pt x="54880" y="180366"/>
                  </a:lnTo>
                  <a:lnTo>
                    <a:pt x="76922" y="167507"/>
                  </a:lnTo>
                  <a:lnTo>
                    <a:pt x="83758" y="160704"/>
                  </a:lnTo>
                  <a:lnTo>
                    <a:pt x="111931" y="129417"/>
                  </a:lnTo>
                  <a:lnTo>
                    <a:pt x="129811" y="97944"/>
                  </a:lnTo>
                  <a:lnTo>
                    <a:pt x="146590" y="67694"/>
                  </a:lnTo>
                  <a:lnTo>
                    <a:pt x="154592" y="43097"/>
                  </a:lnTo>
                  <a:lnTo>
                    <a:pt x="156642" y="33444"/>
                  </a:lnTo>
                  <a:lnTo>
                    <a:pt x="162872" y="18140"/>
                  </a:lnTo>
                  <a:lnTo>
                    <a:pt x="163665" y="10634"/>
                  </a:lnTo>
                  <a:lnTo>
                    <a:pt x="161733" y="5787"/>
                  </a:lnTo>
                  <a:lnTo>
                    <a:pt x="157818" y="0"/>
                  </a:lnTo>
                  <a:lnTo>
                    <a:pt x="157497" y="319"/>
                  </a:lnTo>
                  <a:lnTo>
                    <a:pt x="156117" y="10843"/>
                  </a:lnTo>
                  <a:lnTo>
                    <a:pt x="146918" y="30020"/>
                  </a:lnTo>
                  <a:lnTo>
                    <a:pt x="143140" y="57593"/>
                  </a:lnTo>
                  <a:lnTo>
                    <a:pt x="138526" y="90896"/>
                  </a:lnTo>
                  <a:lnTo>
                    <a:pt x="145670" y="121045"/>
                  </a:lnTo>
                  <a:lnTo>
                    <a:pt x="156949" y="150219"/>
                  </a:lnTo>
                  <a:lnTo>
                    <a:pt x="169567" y="178824"/>
                  </a:lnTo>
                  <a:lnTo>
                    <a:pt x="181611" y="192829"/>
                  </a:lnTo>
                  <a:lnTo>
                    <a:pt x="196028" y="202358"/>
                  </a:lnTo>
                  <a:lnTo>
                    <a:pt x="230035" y="216768"/>
                  </a:lnTo>
                  <a:lnTo>
                    <a:pt x="263973" y="219840"/>
                  </a:lnTo>
                  <a:lnTo>
                    <a:pt x="287024" y="219212"/>
                  </a:lnTo>
                  <a:lnTo>
                    <a:pt x="301218" y="214372"/>
                  </a:lnTo>
                  <a:lnTo>
                    <a:pt x="328304" y="212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9" name="SMARTInkShape-36"/>
            <p:cNvSpPr/>
            <p:nvPr/>
          </p:nvSpPr>
          <p:spPr>
            <a:xfrm>
              <a:off x="3364706" y="4914900"/>
              <a:ext cx="192883" cy="57151"/>
            </a:xfrm>
            <a:custGeom>
              <a:avLst/>
              <a:gdLst/>
              <a:ahLst/>
              <a:cxnLst/>
              <a:rect l="0" t="0" r="0" b="0"/>
              <a:pathLst>
                <a:path w="192883" h="57151">
                  <a:moveTo>
                    <a:pt x="0" y="57150"/>
                  </a:moveTo>
                  <a:lnTo>
                    <a:pt x="12185" y="45759"/>
                  </a:lnTo>
                  <a:lnTo>
                    <a:pt x="32715" y="38208"/>
                  </a:lnTo>
                  <a:lnTo>
                    <a:pt x="66892" y="35143"/>
                  </a:lnTo>
                  <a:lnTo>
                    <a:pt x="102475" y="28462"/>
                  </a:lnTo>
                  <a:lnTo>
                    <a:pt x="137388" y="17244"/>
                  </a:lnTo>
                  <a:lnTo>
                    <a:pt x="151392" y="14370"/>
                  </a:lnTo>
                  <a:lnTo>
                    <a:pt x="166241" y="8252"/>
                  </a:lnTo>
                  <a:lnTo>
                    <a:pt x="183330" y="6415"/>
                  </a:lnTo>
                  <a:lnTo>
                    <a:pt x="1928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0" name="SMARTInkShape-37"/>
            <p:cNvSpPr/>
            <p:nvPr/>
          </p:nvSpPr>
          <p:spPr>
            <a:xfrm>
              <a:off x="3324872" y="4786313"/>
              <a:ext cx="204142" cy="50007"/>
            </a:xfrm>
            <a:custGeom>
              <a:avLst/>
              <a:gdLst/>
              <a:ahLst/>
              <a:cxnLst/>
              <a:rect l="0" t="0" r="0" b="0"/>
              <a:pathLst>
                <a:path w="204142" h="50007">
                  <a:moveTo>
                    <a:pt x="4116" y="50006"/>
                  </a:moveTo>
                  <a:lnTo>
                    <a:pt x="323" y="50006"/>
                  </a:lnTo>
                  <a:lnTo>
                    <a:pt x="0" y="49212"/>
                  </a:lnTo>
                  <a:lnTo>
                    <a:pt x="3068" y="42235"/>
                  </a:lnTo>
                  <a:lnTo>
                    <a:pt x="3417" y="40063"/>
                  </a:lnTo>
                  <a:lnTo>
                    <a:pt x="5922" y="35533"/>
                  </a:lnTo>
                  <a:lnTo>
                    <a:pt x="10474" y="30873"/>
                  </a:lnTo>
                  <a:lnTo>
                    <a:pt x="17790" y="26157"/>
                  </a:lnTo>
                  <a:lnTo>
                    <a:pt x="47838" y="19936"/>
                  </a:lnTo>
                  <a:lnTo>
                    <a:pt x="82810" y="14237"/>
                  </a:lnTo>
                  <a:lnTo>
                    <a:pt x="118431" y="8234"/>
                  </a:lnTo>
                  <a:lnTo>
                    <a:pt x="152020" y="5170"/>
                  </a:lnTo>
                  <a:lnTo>
                    <a:pt x="176874" y="680"/>
                  </a:lnTo>
                  <a:lnTo>
                    <a:pt x="2041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26" name="SMARTInkShape-Group7"/>
          <p:cNvGrpSpPr/>
          <p:nvPr/>
        </p:nvGrpSpPr>
        <p:grpSpPr>
          <a:xfrm>
            <a:off x="3900488" y="4629828"/>
            <a:ext cx="1378744" cy="433865"/>
            <a:chOff x="3900488" y="4629828"/>
            <a:chExt cx="1378744" cy="433865"/>
          </a:xfrm>
        </p:grpSpPr>
        <p:sp>
          <p:nvSpPr>
            <p:cNvPr id="43022" name="SMARTInkShape-38"/>
            <p:cNvSpPr/>
            <p:nvPr/>
          </p:nvSpPr>
          <p:spPr>
            <a:xfrm>
              <a:off x="3900488" y="4715992"/>
              <a:ext cx="264319" cy="347701"/>
            </a:xfrm>
            <a:custGeom>
              <a:avLst/>
              <a:gdLst/>
              <a:ahLst/>
              <a:cxnLst/>
              <a:rect l="0" t="0" r="0" b="0"/>
              <a:pathLst>
                <a:path w="264319" h="347701">
                  <a:moveTo>
                    <a:pt x="0" y="48889"/>
                  </a:moveTo>
                  <a:lnTo>
                    <a:pt x="0" y="81794"/>
                  </a:lnTo>
                  <a:lnTo>
                    <a:pt x="2116" y="114509"/>
                  </a:lnTo>
                  <a:lnTo>
                    <a:pt x="5654" y="142151"/>
                  </a:lnTo>
                  <a:lnTo>
                    <a:pt x="8819" y="170449"/>
                  </a:lnTo>
                  <a:lnTo>
                    <a:pt x="14783" y="198942"/>
                  </a:lnTo>
                  <a:lnTo>
                    <a:pt x="19461" y="227493"/>
                  </a:lnTo>
                  <a:lnTo>
                    <a:pt x="24834" y="261793"/>
                  </a:lnTo>
                  <a:lnTo>
                    <a:pt x="22926" y="291498"/>
                  </a:lnTo>
                  <a:lnTo>
                    <a:pt x="21562" y="324002"/>
                  </a:lnTo>
                  <a:lnTo>
                    <a:pt x="21432" y="347700"/>
                  </a:lnTo>
                  <a:lnTo>
                    <a:pt x="21431" y="338876"/>
                  </a:lnTo>
                  <a:lnTo>
                    <a:pt x="15280" y="307540"/>
                  </a:lnTo>
                  <a:lnTo>
                    <a:pt x="9574" y="272077"/>
                  </a:lnTo>
                  <a:lnTo>
                    <a:pt x="7070" y="243166"/>
                  </a:lnTo>
                  <a:lnTo>
                    <a:pt x="2447" y="209023"/>
                  </a:lnTo>
                  <a:lnTo>
                    <a:pt x="1087" y="182766"/>
                  </a:lnTo>
                  <a:lnTo>
                    <a:pt x="4114" y="148793"/>
                  </a:lnTo>
                  <a:lnTo>
                    <a:pt x="5797" y="124247"/>
                  </a:lnTo>
                  <a:lnTo>
                    <a:pt x="7339" y="99051"/>
                  </a:lnTo>
                  <a:lnTo>
                    <a:pt x="12669" y="67809"/>
                  </a:lnTo>
                  <a:lnTo>
                    <a:pt x="23698" y="35517"/>
                  </a:lnTo>
                  <a:lnTo>
                    <a:pt x="31963" y="22308"/>
                  </a:lnTo>
                  <a:lnTo>
                    <a:pt x="45542" y="10410"/>
                  </a:lnTo>
                  <a:lnTo>
                    <a:pt x="54901" y="4535"/>
                  </a:lnTo>
                  <a:lnTo>
                    <a:pt x="83663" y="0"/>
                  </a:lnTo>
                  <a:lnTo>
                    <a:pt x="110512" y="1220"/>
                  </a:lnTo>
                  <a:lnTo>
                    <a:pt x="126110" y="5478"/>
                  </a:lnTo>
                  <a:lnTo>
                    <a:pt x="144610" y="17594"/>
                  </a:lnTo>
                  <a:lnTo>
                    <a:pt x="178822" y="49472"/>
                  </a:lnTo>
                  <a:lnTo>
                    <a:pt x="206420" y="82489"/>
                  </a:lnTo>
                  <a:lnTo>
                    <a:pt x="227981" y="114881"/>
                  </a:lnTo>
                  <a:lnTo>
                    <a:pt x="243735" y="147826"/>
                  </a:lnTo>
                  <a:lnTo>
                    <a:pt x="254490" y="178058"/>
                  </a:lnTo>
                  <a:lnTo>
                    <a:pt x="262142" y="209548"/>
                  </a:lnTo>
                  <a:lnTo>
                    <a:pt x="264127" y="243567"/>
                  </a:lnTo>
                  <a:lnTo>
                    <a:pt x="264307" y="278146"/>
                  </a:lnTo>
                  <a:lnTo>
                    <a:pt x="264318" y="313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3" name="SMARTInkShape-39"/>
            <p:cNvSpPr/>
            <p:nvPr/>
          </p:nvSpPr>
          <p:spPr>
            <a:xfrm>
              <a:off x="4309355" y="4709704"/>
              <a:ext cx="212184" cy="353339"/>
            </a:xfrm>
            <a:custGeom>
              <a:avLst/>
              <a:gdLst/>
              <a:ahLst/>
              <a:cxnLst/>
              <a:rect l="0" t="0" r="0" b="0"/>
              <a:pathLst>
                <a:path w="212184" h="353339">
                  <a:moveTo>
                    <a:pt x="34045" y="40890"/>
                  </a:moveTo>
                  <a:lnTo>
                    <a:pt x="34045" y="44682"/>
                  </a:lnTo>
                  <a:lnTo>
                    <a:pt x="31928" y="48661"/>
                  </a:lnTo>
                  <a:lnTo>
                    <a:pt x="21860" y="61610"/>
                  </a:lnTo>
                  <a:lnTo>
                    <a:pt x="10196" y="91743"/>
                  </a:lnTo>
                  <a:lnTo>
                    <a:pt x="5610" y="120432"/>
                  </a:lnTo>
                  <a:lnTo>
                    <a:pt x="0" y="153733"/>
                  </a:lnTo>
                  <a:lnTo>
                    <a:pt x="939" y="180422"/>
                  </a:lnTo>
                  <a:lnTo>
                    <a:pt x="6244" y="211350"/>
                  </a:lnTo>
                  <a:lnTo>
                    <a:pt x="12843" y="240621"/>
                  </a:lnTo>
                  <a:lnTo>
                    <a:pt x="19066" y="259835"/>
                  </a:lnTo>
                  <a:lnTo>
                    <a:pt x="35163" y="287707"/>
                  </a:lnTo>
                  <a:lnTo>
                    <a:pt x="51133" y="310607"/>
                  </a:lnTo>
                  <a:lnTo>
                    <a:pt x="84420" y="338003"/>
                  </a:lnTo>
                  <a:lnTo>
                    <a:pt x="111905" y="350992"/>
                  </a:lnTo>
                  <a:lnTo>
                    <a:pt x="123154" y="353338"/>
                  </a:lnTo>
                  <a:lnTo>
                    <a:pt x="142204" y="350866"/>
                  </a:lnTo>
                  <a:lnTo>
                    <a:pt x="159137" y="345107"/>
                  </a:lnTo>
                  <a:lnTo>
                    <a:pt x="174209" y="334581"/>
                  </a:lnTo>
                  <a:lnTo>
                    <a:pt x="188728" y="313823"/>
                  </a:lnTo>
                  <a:lnTo>
                    <a:pt x="202154" y="278364"/>
                  </a:lnTo>
                  <a:lnTo>
                    <a:pt x="209179" y="249453"/>
                  </a:lnTo>
                  <a:lnTo>
                    <a:pt x="211614" y="215310"/>
                  </a:lnTo>
                  <a:lnTo>
                    <a:pt x="212183" y="189054"/>
                  </a:lnTo>
                  <a:lnTo>
                    <a:pt x="208203" y="163626"/>
                  </a:lnTo>
                  <a:lnTo>
                    <a:pt x="199154" y="129114"/>
                  </a:lnTo>
                  <a:lnTo>
                    <a:pt x="189329" y="96663"/>
                  </a:lnTo>
                  <a:lnTo>
                    <a:pt x="174247" y="66147"/>
                  </a:lnTo>
                  <a:lnTo>
                    <a:pt x="151609" y="34502"/>
                  </a:lnTo>
                  <a:lnTo>
                    <a:pt x="131851" y="11817"/>
                  </a:lnTo>
                  <a:lnTo>
                    <a:pt x="122229" y="4685"/>
                  </a:lnTo>
                  <a:lnTo>
                    <a:pt x="112661" y="986"/>
                  </a:lnTo>
                  <a:lnTo>
                    <a:pt x="107887" y="0"/>
                  </a:lnTo>
                  <a:lnTo>
                    <a:pt x="98349" y="1021"/>
                  </a:lnTo>
                  <a:lnTo>
                    <a:pt x="83190" y="4807"/>
                  </a:lnTo>
                  <a:lnTo>
                    <a:pt x="76908" y="5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4" name="SMARTInkShape-40"/>
            <p:cNvSpPr/>
            <p:nvPr/>
          </p:nvSpPr>
          <p:spPr>
            <a:xfrm>
              <a:off x="4636932" y="4715432"/>
              <a:ext cx="260095" cy="345661"/>
            </a:xfrm>
            <a:custGeom>
              <a:avLst/>
              <a:gdLst/>
              <a:ahLst/>
              <a:cxnLst/>
              <a:rect l="0" t="0" r="0" b="0"/>
              <a:pathLst>
                <a:path w="260095" h="345661">
                  <a:moveTo>
                    <a:pt x="56512" y="6587"/>
                  </a:moveTo>
                  <a:lnTo>
                    <a:pt x="25384" y="39302"/>
                  </a:lnTo>
                  <a:lnTo>
                    <a:pt x="11559" y="71426"/>
                  </a:lnTo>
                  <a:lnTo>
                    <a:pt x="2594" y="100357"/>
                  </a:lnTo>
                  <a:lnTo>
                    <a:pt x="0" y="135823"/>
                  </a:lnTo>
                  <a:lnTo>
                    <a:pt x="1667" y="163941"/>
                  </a:lnTo>
                  <a:lnTo>
                    <a:pt x="9305" y="192381"/>
                  </a:lnTo>
                  <a:lnTo>
                    <a:pt x="21622" y="223033"/>
                  </a:lnTo>
                  <a:lnTo>
                    <a:pt x="35326" y="253017"/>
                  </a:lnTo>
                  <a:lnTo>
                    <a:pt x="57971" y="288274"/>
                  </a:lnTo>
                  <a:lnTo>
                    <a:pt x="86169" y="315200"/>
                  </a:lnTo>
                  <a:lnTo>
                    <a:pt x="111513" y="333242"/>
                  </a:lnTo>
                  <a:lnTo>
                    <a:pt x="141812" y="342662"/>
                  </a:lnTo>
                  <a:lnTo>
                    <a:pt x="156336" y="345660"/>
                  </a:lnTo>
                  <a:lnTo>
                    <a:pt x="177106" y="342885"/>
                  </a:lnTo>
                  <a:lnTo>
                    <a:pt x="193667" y="336242"/>
                  </a:lnTo>
                  <a:lnTo>
                    <a:pt x="218310" y="315659"/>
                  </a:lnTo>
                  <a:lnTo>
                    <a:pt x="237462" y="285596"/>
                  </a:lnTo>
                  <a:lnTo>
                    <a:pt x="250180" y="257619"/>
                  </a:lnTo>
                  <a:lnTo>
                    <a:pt x="255447" y="225341"/>
                  </a:lnTo>
                  <a:lnTo>
                    <a:pt x="260094" y="194523"/>
                  </a:lnTo>
                  <a:lnTo>
                    <a:pt x="257150" y="160608"/>
                  </a:lnTo>
                  <a:lnTo>
                    <a:pt x="251250" y="126218"/>
                  </a:lnTo>
                  <a:lnTo>
                    <a:pt x="243682" y="95567"/>
                  </a:lnTo>
                  <a:lnTo>
                    <a:pt x="231737" y="67171"/>
                  </a:lnTo>
                  <a:lnTo>
                    <a:pt x="217351" y="44117"/>
                  </a:lnTo>
                  <a:lnTo>
                    <a:pt x="184643" y="16664"/>
                  </a:lnTo>
                  <a:lnTo>
                    <a:pt x="157228" y="3668"/>
                  </a:lnTo>
                  <a:lnTo>
                    <a:pt x="130737" y="0"/>
                  </a:lnTo>
                  <a:lnTo>
                    <a:pt x="116163" y="3400"/>
                  </a:lnTo>
                  <a:lnTo>
                    <a:pt x="105584" y="9435"/>
                  </a:lnTo>
                  <a:lnTo>
                    <a:pt x="92231" y="20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5" name="SMARTInkShape-41"/>
            <p:cNvSpPr/>
            <p:nvPr/>
          </p:nvSpPr>
          <p:spPr>
            <a:xfrm>
              <a:off x="4979194" y="4629828"/>
              <a:ext cx="300038" cy="377942"/>
            </a:xfrm>
            <a:custGeom>
              <a:avLst/>
              <a:gdLst/>
              <a:ahLst/>
              <a:cxnLst/>
              <a:rect l="0" t="0" r="0" b="0"/>
              <a:pathLst>
                <a:path w="300038" h="377942">
                  <a:moveTo>
                    <a:pt x="14287" y="77903"/>
                  </a:moveTo>
                  <a:lnTo>
                    <a:pt x="14287" y="109277"/>
                  </a:lnTo>
                  <a:lnTo>
                    <a:pt x="14287" y="143359"/>
                  </a:lnTo>
                  <a:lnTo>
                    <a:pt x="14287" y="176499"/>
                  </a:lnTo>
                  <a:lnTo>
                    <a:pt x="14287" y="210003"/>
                  </a:lnTo>
                  <a:lnTo>
                    <a:pt x="13494" y="241492"/>
                  </a:lnTo>
                  <a:lnTo>
                    <a:pt x="8633" y="270643"/>
                  </a:lnTo>
                  <a:lnTo>
                    <a:pt x="5468" y="290057"/>
                  </a:lnTo>
                  <a:lnTo>
                    <a:pt x="720" y="310041"/>
                  </a:lnTo>
                  <a:lnTo>
                    <a:pt x="94" y="319218"/>
                  </a:lnTo>
                  <a:lnTo>
                    <a:pt x="1" y="289399"/>
                  </a:lnTo>
                  <a:lnTo>
                    <a:pt x="0" y="259292"/>
                  </a:lnTo>
                  <a:lnTo>
                    <a:pt x="3793" y="232102"/>
                  </a:lnTo>
                  <a:lnTo>
                    <a:pt x="6151" y="200144"/>
                  </a:lnTo>
                  <a:lnTo>
                    <a:pt x="10642" y="165541"/>
                  </a:lnTo>
                  <a:lnTo>
                    <a:pt x="13207" y="130152"/>
                  </a:lnTo>
                  <a:lnTo>
                    <a:pt x="17760" y="98323"/>
                  </a:lnTo>
                  <a:lnTo>
                    <a:pt x="24135" y="68784"/>
                  </a:lnTo>
                  <a:lnTo>
                    <a:pt x="39104" y="36062"/>
                  </a:lnTo>
                  <a:lnTo>
                    <a:pt x="48071" y="21207"/>
                  </a:lnTo>
                  <a:lnTo>
                    <a:pt x="59465" y="10901"/>
                  </a:lnTo>
                  <a:lnTo>
                    <a:pt x="72466" y="4468"/>
                  </a:lnTo>
                  <a:lnTo>
                    <a:pt x="107292" y="0"/>
                  </a:lnTo>
                  <a:lnTo>
                    <a:pt x="128628" y="3316"/>
                  </a:lnTo>
                  <a:lnTo>
                    <a:pt x="164311" y="27247"/>
                  </a:lnTo>
                  <a:lnTo>
                    <a:pt x="183622" y="44108"/>
                  </a:lnTo>
                  <a:lnTo>
                    <a:pt x="209271" y="78950"/>
                  </a:lnTo>
                  <a:lnTo>
                    <a:pt x="226429" y="112183"/>
                  </a:lnTo>
                  <a:lnTo>
                    <a:pt x="237696" y="145705"/>
                  </a:lnTo>
                  <a:lnTo>
                    <a:pt x="248933" y="173487"/>
                  </a:lnTo>
                  <a:lnTo>
                    <a:pt x="254733" y="201827"/>
                  </a:lnTo>
                  <a:lnTo>
                    <a:pt x="260244" y="230332"/>
                  </a:lnTo>
                  <a:lnTo>
                    <a:pt x="266903" y="258887"/>
                  </a:lnTo>
                  <a:lnTo>
                    <a:pt x="276265" y="292070"/>
                  </a:lnTo>
                  <a:lnTo>
                    <a:pt x="283641" y="326259"/>
                  </a:lnTo>
                  <a:lnTo>
                    <a:pt x="287242" y="346753"/>
                  </a:lnTo>
                  <a:lnTo>
                    <a:pt x="300037" y="377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30" name="SMARTInkShape-Group8"/>
          <p:cNvGrpSpPr/>
          <p:nvPr/>
        </p:nvGrpSpPr>
        <p:grpSpPr>
          <a:xfrm>
            <a:off x="216488" y="2936081"/>
            <a:ext cx="1188659" cy="1328739"/>
            <a:chOff x="216488" y="2936081"/>
            <a:chExt cx="1188659" cy="1328739"/>
          </a:xfrm>
        </p:grpSpPr>
        <p:sp>
          <p:nvSpPr>
            <p:cNvPr id="43027" name="SMARTInkShape-42"/>
            <p:cNvSpPr/>
            <p:nvPr/>
          </p:nvSpPr>
          <p:spPr>
            <a:xfrm>
              <a:off x="779942" y="2936081"/>
              <a:ext cx="597502" cy="435713"/>
            </a:xfrm>
            <a:custGeom>
              <a:avLst/>
              <a:gdLst/>
              <a:ahLst/>
              <a:cxnLst/>
              <a:rect l="0" t="0" r="0" b="0"/>
              <a:pathLst>
                <a:path w="597502" h="435713">
                  <a:moveTo>
                    <a:pt x="327339" y="0"/>
                  </a:moveTo>
                  <a:lnTo>
                    <a:pt x="296006" y="794"/>
                  </a:lnTo>
                  <a:lnTo>
                    <a:pt x="264147" y="5655"/>
                  </a:lnTo>
                  <a:lnTo>
                    <a:pt x="237707" y="8819"/>
                  </a:lnTo>
                  <a:lnTo>
                    <a:pt x="204738" y="16901"/>
                  </a:lnTo>
                  <a:lnTo>
                    <a:pt x="171950" y="29349"/>
                  </a:lnTo>
                  <a:lnTo>
                    <a:pt x="142127" y="43092"/>
                  </a:lnTo>
                  <a:lnTo>
                    <a:pt x="113182" y="59335"/>
                  </a:lnTo>
                  <a:lnTo>
                    <a:pt x="84498" y="79229"/>
                  </a:lnTo>
                  <a:lnTo>
                    <a:pt x="60124" y="100205"/>
                  </a:lnTo>
                  <a:lnTo>
                    <a:pt x="27714" y="135757"/>
                  </a:lnTo>
                  <a:lnTo>
                    <a:pt x="13048" y="157170"/>
                  </a:lnTo>
                  <a:lnTo>
                    <a:pt x="3023" y="192883"/>
                  </a:lnTo>
                  <a:lnTo>
                    <a:pt x="0" y="214313"/>
                  </a:lnTo>
                  <a:lnTo>
                    <a:pt x="4681" y="247797"/>
                  </a:lnTo>
                  <a:lnTo>
                    <a:pt x="12574" y="270801"/>
                  </a:lnTo>
                  <a:lnTo>
                    <a:pt x="33653" y="302024"/>
                  </a:lnTo>
                  <a:lnTo>
                    <a:pt x="57131" y="334738"/>
                  </a:lnTo>
                  <a:lnTo>
                    <a:pt x="89609" y="363337"/>
                  </a:lnTo>
                  <a:lnTo>
                    <a:pt x="121895" y="385096"/>
                  </a:lnTo>
                  <a:lnTo>
                    <a:pt x="151373" y="399853"/>
                  </a:lnTo>
                  <a:lnTo>
                    <a:pt x="183126" y="412163"/>
                  </a:lnTo>
                  <a:lnTo>
                    <a:pt x="214759" y="420837"/>
                  </a:lnTo>
                  <a:lnTo>
                    <a:pt x="247151" y="428434"/>
                  </a:lnTo>
                  <a:lnTo>
                    <a:pt x="278974" y="433596"/>
                  </a:lnTo>
                  <a:lnTo>
                    <a:pt x="313538" y="435125"/>
                  </a:lnTo>
                  <a:lnTo>
                    <a:pt x="346798" y="435578"/>
                  </a:lnTo>
                  <a:lnTo>
                    <a:pt x="378878" y="435712"/>
                  </a:lnTo>
                  <a:lnTo>
                    <a:pt x="411402" y="433635"/>
                  </a:lnTo>
                  <a:lnTo>
                    <a:pt x="441147" y="425877"/>
                  </a:lnTo>
                  <a:lnTo>
                    <a:pt x="470068" y="415640"/>
                  </a:lnTo>
                  <a:lnTo>
                    <a:pt x="504493" y="401277"/>
                  </a:lnTo>
                  <a:lnTo>
                    <a:pt x="534224" y="382360"/>
                  </a:lnTo>
                  <a:lnTo>
                    <a:pt x="555061" y="362530"/>
                  </a:lnTo>
                  <a:lnTo>
                    <a:pt x="570849" y="336898"/>
                  </a:lnTo>
                  <a:lnTo>
                    <a:pt x="581700" y="309196"/>
                  </a:lnTo>
                  <a:lnTo>
                    <a:pt x="593029" y="280879"/>
                  </a:lnTo>
                  <a:lnTo>
                    <a:pt x="597091" y="252381"/>
                  </a:lnTo>
                  <a:lnTo>
                    <a:pt x="597501" y="223828"/>
                  </a:lnTo>
                  <a:lnTo>
                    <a:pt x="592948" y="195260"/>
                  </a:lnTo>
                  <a:lnTo>
                    <a:pt x="585779" y="166687"/>
                  </a:lnTo>
                  <a:lnTo>
                    <a:pt x="573159" y="138906"/>
                  </a:lnTo>
                  <a:lnTo>
                    <a:pt x="545847" y="105667"/>
                  </a:lnTo>
                  <a:lnTo>
                    <a:pt x="513905" y="72555"/>
                  </a:lnTo>
                  <a:lnTo>
                    <a:pt x="484306" y="54130"/>
                  </a:lnTo>
                  <a:lnTo>
                    <a:pt x="450401" y="38616"/>
                  </a:lnTo>
                  <a:lnTo>
                    <a:pt x="414795" y="25649"/>
                  </a:lnTo>
                  <a:lnTo>
                    <a:pt x="384489" y="21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8" name="SMARTInkShape-43"/>
            <p:cNvSpPr/>
            <p:nvPr/>
          </p:nvSpPr>
          <p:spPr>
            <a:xfrm>
              <a:off x="817964" y="3365820"/>
              <a:ext cx="587183" cy="406056"/>
            </a:xfrm>
            <a:custGeom>
              <a:avLst/>
              <a:gdLst/>
              <a:ahLst/>
              <a:cxnLst/>
              <a:rect l="0" t="0" r="0" b="0"/>
              <a:pathLst>
                <a:path w="587183" h="406056">
                  <a:moveTo>
                    <a:pt x="360755" y="27461"/>
                  </a:moveTo>
                  <a:lnTo>
                    <a:pt x="356962" y="27461"/>
                  </a:lnTo>
                  <a:lnTo>
                    <a:pt x="324795" y="12988"/>
                  </a:lnTo>
                  <a:lnTo>
                    <a:pt x="314610" y="9122"/>
                  </a:lnTo>
                  <a:lnTo>
                    <a:pt x="286552" y="4524"/>
                  </a:lnTo>
                  <a:lnTo>
                    <a:pt x="254463" y="0"/>
                  </a:lnTo>
                  <a:lnTo>
                    <a:pt x="219491" y="4015"/>
                  </a:lnTo>
                  <a:lnTo>
                    <a:pt x="184126" y="7749"/>
                  </a:lnTo>
                  <a:lnTo>
                    <a:pt x="150182" y="15895"/>
                  </a:lnTo>
                  <a:lnTo>
                    <a:pt x="117812" y="30850"/>
                  </a:lnTo>
                  <a:lnTo>
                    <a:pt x="83784" y="49092"/>
                  </a:lnTo>
                  <a:lnTo>
                    <a:pt x="53897" y="67982"/>
                  </a:lnTo>
                  <a:lnTo>
                    <a:pt x="31559" y="91910"/>
                  </a:lnTo>
                  <a:lnTo>
                    <a:pt x="9343" y="127425"/>
                  </a:lnTo>
                  <a:lnTo>
                    <a:pt x="5279" y="144216"/>
                  </a:lnTo>
                  <a:lnTo>
                    <a:pt x="0" y="177803"/>
                  </a:lnTo>
                  <a:lnTo>
                    <a:pt x="1276" y="202799"/>
                  </a:lnTo>
                  <a:lnTo>
                    <a:pt x="8818" y="233987"/>
                  </a:lnTo>
                  <a:lnTo>
                    <a:pt x="16412" y="255077"/>
                  </a:lnTo>
                  <a:lnTo>
                    <a:pt x="41134" y="285604"/>
                  </a:lnTo>
                  <a:lnTo>
                    <a:pt x="75248" y="312712"/>
                  </a:lnTo>
                  <a:lnTo>
                    <a:pt x="107420" y="335955"/>
                  </a:lnTo>
                  <a:lnTo>
                    <a:pt x="140234" y="356980"/>
                  </a:lnTo>
                  <a:lnTo>
                    <a:pt x="171149" y="367631"/>
                  </a:lnTo>
                  <a:lnTo>
                    <a:pt x="200771" y="379695"/>
                  </a:lnTo>
                  <a:lnTo>
                    <a:pt x="229655" y="388649"/>
                  </a:lnTo>
                  <a:lnTo>
                    <a:pt x="258322" y="396329"/>
                  </a:lnTo>
                  <a:lnTo>
                    <a:pt x="286925" y="402838"/>
                  </a:lnTo>
                  <a:lnTo>
                    <a:pt x="315508" y="405120"/>
                  </a:lnTo>
                  <a:lnTo>
                    <a:pt x="344085" y="405796"/>
                  </a:lnTo>
                  <a:lnTo>
                    <a:pt x="373454" y="405996"/>
                  </a:lnTo>
                  <a:lnTo>
                    <a:pt x="405352" y="406055"/>
                  </a:lnTo>
                  <a:lnTo>
                    <a:pt x="431383" y="404485"/>
                  </a:lnTo>
                  <a:lnTo>
                    <a:pt x="466105" y="392653"/>
                  </a:lnTo>
                  <a:lnTo>
                    <a:pt x="498482" y="379206"/>
                  </a:lnTo>
                  <a:lnTo>
                    <a:pt x="528675" y="358052"/>
                  </a:lnTo>
                  <a:lnTo>
                    <a:pt x="553485" y="326819"/>
                  </a:lnTo>
                  <a:lnTo>
                    <a:pt x="568864" y="298790"/>
                  </a:lnTo>
                  <a:lnTo>
                    <a:pt x="579545" y="265413"/>
                  </a:lnTo>
                  <a:lnTo>
                    <a:pt x="587182" y="232949"/>
                  </a:lnTo>
                  <a:lnTo>
                    <a:pt x="586594" y="207674"/>
                  </a:lnTo>
                  <a:lnTo>
                    <a:pt x="579284" y="177800"/>
                  </a:lnTo>
                  <a:lnTo>
                    <a:pt x="569403" y="149762"/>
                  </a:lnTo>
                  <a:lnTo>
                    <a:pt x="548441" y="119345"/>
                  </a:lnTo>
                  <a:lnTo>
                    <a:pt x="526873" y="102399"/>
                  </a:lnTo>
                  <a:lnTo>
                    <a:pt x="491698" y="85386"/>
                  </a:lnTo>
                  <a:lnTo>
                    <a:pt x="460767" y="70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9" name="SMARTInkShape-44"/>
            <p:cNvSpPr/>
            <p:nvPr/>
          </p:nvSpPr>
          <p:spPr>
            <a:xfrm>
              <a:off x="216488" y="3258543"/>
              <a:ext cx="705057" cy="1006277"/>
            </a:xfrm>
            <a:custGeom>
              <a:avLst/>
              <a:gdLst/>
              <a:ahLst/>
              <a:cxnLst/>
              <a:rect l="0" t="0" r="0" b="0"/>
              <a:pathLst>
                <a:path w="705057" h="1006277">
                  <a:moveTo>
                    <a:pt x="705056" y="6151"/>
                  </a:moveTo>
                  <a:lnTo>
                    <a:pt x="701263" y="6151"/>
                  </a:lnTo>
                  <a:lnTo>
                    <a:pt x="678320" y="0"/>
                  </a:lnTo>
                  <a:lnTo>
                    <a:pt x="647207" y="4792"/>
                  </a:lnTo>
                  <a:lnTo>
                    <a:pt x="615400" y="5882"/>
                  </a:lnTo>
                  <a:lnTo>
                    <a:pt x="587916" y="9863"/>
                  </a:lnTo>
                  <a:lnTo>
                    <a:pt x="559664" y="16070"/>
                  </a:lnTo>
                  <a:lnTo>
                    <a:pt x="531184" y="22937"/>
                  </a:lnTo>
                  <a:lnTo>
                    <a:pt x="502638" y="33790"/>
                  </a:lnTo>
                  <a:lnTo>
                    <a:pt x="474071" y="43268"/>
                  </a:lnTo>
                  <a:lnTo>
                    <a:pt x="445498" y="54895"/>
                  </a:lnTo>
                  <a:lnTo>
                    <a:pt x="416924" y="68395"/>
                  </a:lnTo>
                  <a:lnTo>
                    <a:pt x="388349" y="82449"/>
                  </a:lnTo>
                  <a:lnTo>
                    <a:pt x="355982" y="100460"/>
                  </a:lnTo>
                  <a:lnTo>
                    <a:pt x="328841" y="120877"/>
                  </a:lnTo>
                  <a:lnTo>
                    <a:pt x="301926" y="142008"/>
                  </a:lnTo>
                  <a:lnTo>
                    <a:pt x="273842" y="163351"/>
                  </a:lnTo>
                  <a:lnTo>
                    <a:pt x="245413" y="184755"/>
                  </a:lnTo>
                  <a:lnTo>
                    <a:pt x="212272" y="219025"/>
                  </a:lnTo>
                  <a:lnTo>
                    <a:pt x="185278" y="246936"/>
                  </a:lnTo>
                  <a:lnTo>
                    <a:pt x="157965" y="275315"/>
                  </a:lnTo>
                  <a:lnTo>
                    <a:pt x="134438" y="303832"/>
                  </a:lnTo>
                  <a:lnTo>
                    <a:pt x="112386" y="333183"/>
                  </a:lnTo>
                  <a:lnTo>
                    <a:pt x="91564" y="365869"/>
                  </a:lnTo>
                  <a:lnTo>
                    <a:pt x="74194" y="396808"/>
                  </a:lnTo>
                  <a:lnTo>
                    <a:pt x="55113" y="431552"/>
                  </a:lnTo>
                  <a:lnTo>
                    <a:pt x="44188" y="457950"/>
                  </a:lnTo>
                  <a:lnTo>
                    <a:pt x="34041" y="483440"/>
                  </a:lnTo>
                  <a:lnTo>
                    <a:pt x="25033" y="507998"/>
                  </a:lnTo>
                  <a:lnTo>
                    <a:pt x="18384" y="532142"/>
                  </a:lnTo>
                  <a:lnTo>
                    <a:pt x="12783" y="556102"/>
                  </a:lnTo>
                  <a:lnTo>
                    <a:pt x="7648" y="579980"/>
                  </a:lnTo>
                  <a:lnTo>
                    <a:pt x="2720" y="603821"/>
                  </a:lnTo>
                  <a:lnTo>
                    <a:pt x="0" y="627647"/>
                  </a:lnTo>
                  <a:lnTo>
                    <a:pt x="586" y="661256"/>
                  </a:lnTo>
                  <a:lnTo>
                    <a:pt x="5786" y="693439"/>
                  </a:lnTo>
                  <a:lnTo>
                    <a:pt x="14471" y="725994"/>
                  </a:lnTo>
                  <a:lnTo>
                    <a:pt x="27098" y="755748"/>
                  </a:lnTo>
                  <a:lnTo>
                    <a:pt x="45588" y="790454"/>
                  </a:lnTo>
                  <a:lnTo>
                    <a:pt x="70230" y="825150"/>
                  </a:lnTo>
                  <a:lnTo>
                    <a:pt x="91774" y="847569"/>
                  </a:lnTo>
                  <a:lnTo>
                    <a:pt x="124979" y="871886"/>
                  </a:lnTo>
                  <a:lnTo>
                    <a:pt x="154704" y="895592"/>
                  </a:lnTo>
                  <a:lnTo>
                    <a:pt x="183506" y="914768"/>
                  </a:lnTo>
                  <a:lnTo>
                    <a:pt x="215481" y="929628"/>
                  </a:lnTo>
                  <a:lnTo>
                    <a:pt x="241558" y="940532"/>
                  </a:lnTo>
                  <a:lnTo>
                    <a:pt x="253454" y="941855"/>
                  </a:lnTo>
                  <a:lnTo>
                    <a:pt x="253969" y="941103"/>
                  </a:lnTo>
                  <a:lnTo>
                    <a:pt x="261110" y="919035"/>
                  </a:lnTo>
                  <a:lnTo>
                    <a:pt x="253284" y="884680"/>
                  </a:lnTo>
                  <a:lnTo>
                    <a:pt x="246216" y="864015"/>
                  </a:lnTo>
                  <a:lnTo>
                    <a:pt x="243158" y="858911"/>
                  </a:lnTo>
                  <a:lnTo>
                    <a:pt x="241799" y="853997"/>
                  </a:lnTo>
                  <a:lnTo>
                    <a:pt x="240643" y="852369"/>
                  </a:lnTo>
                  <a:lnTo>
                    <a:pt x="239079" y="851284"/>
                  </a:lnTo>
                  <a:lnTo>
                    <a:pt x="237242" y="850560"/>
                  </a:lnTo>
                  <a:lnTo>
                    <a:pt x="236017" y="849284"/>
                  </a:lnTo>
                  <a:lnTo>
                    <a:pt x="233891" y="843090"/>
                  </a:lnTo>
                  <a:lnTo>
                    <a:pt x="233664" y="846094"/>
                  </a:lnTo>
                  <a:lnTo>
                    <a:pt x="233597" y="852011"/>
                  </a:lnTo>
                  <a:lnTo>
                    <a:pt x="235698" y="856486"/>
                  </a:lnTo>
                  <a:lnTo>
                    <a:pt x="238483" y="861121"/>
                  </a:lnTo>
                  <a:lnTo>
                    <a:pt x="240845" y="868193"/>
                  </a:lnTo>
                  <a:lnTo>
                    <a:pt x="271219" y="901781"/>
                  </a:lnTo>
                  <a:lnTo>
                    <a:pt x="281148" y="915077"/>
                  </a:lnTo>
                  <a:lnTo>
                    <a:pt x="312286" y="940312"/>
                  </a:lnTo>
                  <a:lnTo>
                    <a:pt x="347245" y="961253"/>
                  </a:lnTo>
                  <a:lnTo>
                    <a:pt x="349834" y="961973"/>
                  </a:lnTo>
                  <a:lnTo>
                    <a:pt x="351560" y="963247"/>
                  </a:lnTo>
                  <a:lnTo>
                    <a:pt x="352711" y="964890"/>
                  </a:lnTo>
                  <a:lnTo>
                    <a:pt x="353478" y="966779"/>
                  </a:lnTo>
                  <a:lnTo>
                    <a:pt x="354783" y="968038"/>
                  </a:lnTo>
                  <a:lnTo>
                    <a:pt x="361028" y="970225"/>
                  </a:lnTo>
                  <a:lnTo>
                    <a:pt x="359538" y="970410"/>
                  </a:lnTo>
                  <a:lnTo>
                    <a:pt x="351485" y="970548"/>
                  </a:lnTo>
                  <a:lnTo>
                    <a:pt x="328300" y="964405"/>
                  </a:lnTo>
                  <a:lnTo>
                    <a:pt x="296405" y="969651"/>
                  </a:lnTo>
                  <a:lnTo>
                    <a:pt x="279612" y="971172"/>
                  </a:lnTo>
                  <a:lnTo>
                    <a:pt x="246824" y="981192"/>
                  </a:lnTo>
                  <a:lnTo>
                    <a:pt x="236216" y="989033"/>
                  </a:lnTo>
                  <a:lnTo>
                    <a:pt x="231305" y="990675"/>
                  </a:lnTo>
                  <a:lnTo>
                    <a:pt x="229678" y="991906"/>
                  </a:lnTo>
                  <a:lnTo>
                    <a:pt x="227871" y="995392"/>
                  </a:lnTo>
                  <a:lnTo>
                    <a:pt x="226425" y="1006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5366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err="1" smtClean="0"/>
              <a:t>Hours</a:t>
            </a:r>
            <a:r>
              <a:rPr lang="es-ES_tradnl" dirty="0" smtClean="0"/>
              <a:t> = Horas</a:t>
            </a:r>
            <a:endParaRPr lang="es-ES_tradnl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ES_tradnl" smtClean="0"/>
              <a:t>Es la una</a:t>
            </a:r>
          </a:p>
          <a:p>
            <a:r>
              <a:rPr lang="es-ES_tradnl" smtClean="0"/>
              <a:t>Son las dos ..</a:t>
            </a:r>
          </a:p>
          <a:p>
            <a:pPr lvl="1"/>
            <a:r>
              <a:rPr lang="es-ES_tradnl" smtClean="0"/>
              <a:t>tres</a:t>
            </a:r>
          </a:p>
          <a:p>
            <a:pPr lvl="1"/>
            <a:r>
              <a:rPr lang="es-ES_tradnl" smtClean="0"/>
              <a:t>cuatro</a:t>
            </a:r>
          </a:p>
          <a:p>
            <a:pPr lvl="1"/>
            <a:r>
              <a:rPr lang="es-ES_tradnl" smtClean="0"/>
              <a:t>cinco</a:t>
            </a:r>
          </a:p>
          <a:p>
            <a:pPr lvl="1"/>
            <a:r>
              <a:rPr lang="es-ES_tradnl" smtClean="0"/>
              <a:t>seis</a:t>
            </a:r>
          </a:p>
          <a:p>
            <a:pPr lvl="1"/>
            <a:r>
              <a:rPr lang="es-ES_tradnl" smtClean="0"/>
              <a:t>siete</a:t>
            </a:r>
          </a:p>
          <a:p>
            <a:pPr lvl="1"/>
            <a:r>
              <a:rPr lang="es-ES_tradnl" smtClean="0"/>
              <a:t>ocho</a:t>
            </a:r>
          </a:p>
          <a:p>
            <a:pPr lvl="1"/>
            <a:r>
              <a:rPr lang="es-ES_tradnl" smtClean="0"/>
              <a:t>nueve</a:t>
            </a:r>
          </a:p>
          <a:p>
            <a:pPr lvl="1"/>
            <a:r>
              <a:rPr lang="es-ES_tradnl" smtClean="0"/>
              <a:t>diez</a:t>
            </a:r>
          </a:p>
          <a:p>
            <a:pPr lvl="1"/>
            <a:r>
              <a:rPr lang="es-ES_tradnl" smtClean="0"/>
              <a:t>once</a:t>
            </a:r>
          </a:p>
          <a:p>
            <a:pPr lvl="1"/>
            <a:r>
              <a:rPr lang="es-ES_tradnl" smtClean="0"/>
              <a:t>doce </a:t>
            </a:r>
          </a:p>
          <a:p>
            <a:pPr lvl="1"/>
            <a:endParaRPr lang="es-ES_tradnl" smtClean="0"/>
          </a:p>
        </p:txBody>
      </p:sp>
      <p:pic>
        <p:nvPicPr>
          <p:cNvPr id="2050" name="Picture 2" descr="C:\Users\NLegra\AppData\Local\Microsoft\Windows\Temporary Internet Files\Content.IE5\CUXLWMVF\MPj043082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05000"/>
            <a:ext cx="5030453" cy="3344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~PP294.WAV">
            <a:hlinkClick r:id="" action="ppaction://media"/>
          </p:cNvPr>
          <p:cNvPicPr>
            <a:picLocks noRot="1" noChangeAspect="1"/>
          </p:cNvPicPr>
          <p:nvPr>
            <a:wavAudioFile r:embed="rId1" name="~PP29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9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/>
              <a:t>Son las nueve	son las cinco</a:t>
            </a:r>
            <a:endParaRPr lang="es-ES_tradnl" b="1" dirty="0"/>
          </a:p>
        </p:txBody>
      </p:sp>
      <p:pic>
        <p:nvPicPr>
          <p:cNvPr id="7" name="Picture 2" descr="C:\Users\NLegra\AppData\Local\Microsoft\Windows\Temporary Internet Files\Content.IE5\CUXLWMVF\MPj0430829000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5759" y="2010569"/>
            <a:ext cx="6713241" cy="4463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Down Arrow 7"/>
          <p:cNvSpPr/>
          <p:nvPr/>
        </p:nvSpPr>
        <p:spPr>
          <a:xfrm>
            <a:off x="2057400" y="1600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" name="Down Arrow 9"/>
          <p:cNvSpPr/>
          <p:nvPr/>
        </p:nvSpPr>
        <p:spPr>
          <a:xfrm>
            <a:off x="5257800" y="1600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11" name="~PP1406.WAV">
            <a:hlinkClick r:id="" action="ppaction://media"/>
          </p:cNvPr>
          <p:cNvPicPr>
            <a:picLocks noRot="1" noChangeAspect="1"/>
          </p:cNvPicPr>
          <p:nvPr>
            <a:wavAudioFile r:embed="rId1" name="~PP140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7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err="1" smtClean="0"/>
              <a:t>Summary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Es la una =	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1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dos =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tres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3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cuatro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4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cinco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5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seis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6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siete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ocho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8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nueve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9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diez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10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once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11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Son las doce = 	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12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o’clock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~PP276.WAV">
            <a:hlinkClick r:id="" action="ppaction://media"/>
          </p:cNvPr>
          <p:cNvPicPr>
            <a:picLocks noRot="1" noChangeAspect="1"/>
          </p:cNvPicPr>
          <p:nvPr>
            <a:wavAudioFile r:embed="rId2" name="~PP27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021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1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1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1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1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1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1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1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1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1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1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err="1" smtClean="0"/>
              <a:t>Vocabulary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time: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b="1" dirty="0" err="1" smtClean="0">
                <a:solidFill>
                  <a:schemeClr val="accent1">
                    <a:lumMod val="75000"/>
                  </a:schemeClr>
                </a:solidFill>
              </a:rPr>
              <a:t>differentiate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b="1" dirty="0" err="1" smtClean="0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 A.M. &amp; P.M. use </a:t>
            </a:r>
            <a:r>
              <a:rPr lang="es-ES_tradnl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es-ES_tradn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b="1" dirty="0" err="1" smtClean="0">
                <a:solidFill>
                  <a:schemeClr val="accent1">
                    <a:lumMod val="75000"/>
                  </a:schemeClr>
                </a:solidFill>
              </a:rPr>
              <a:t>following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b="1" dirty="0" err="1" smtClean="0">
                <a:solidFill>
                  <a:schemeClr val="accent1">
                    <a:lumMod val="75000"/>
                  </a:schemeClr>
                </a:solidFill>
              </a:rPr>
              <a:t>phrases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_tradnl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_tradnl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De la </a:t>
            </a:r>
            <a:r>
              <a:rPr lang="es-ES_tradnl" dirty="0" smtClean="0">
                <a:sym typeface="Wingdings" pitchFamily="2" charset="2"/>
              </a:rPr>
              <a:t>mañana  in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morning</a:t>
            </a: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De la tarde  in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afternoon</a:t>
            </a: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De la noche  in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evening</a:t>
            </a:r>
            <a:r>
              <a:rPr lang="es-ES_tradnl" dirty="0" smtClean="0">
                <a:sym typeface="Wingdings" pitchFamily="2" charset="2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_tradnl" dirty="0"/>
          </a:p>
        </p:txBody>
      </p:sp>
      <p:pic>
        <p:nvPicPr>
          <p:cNvPr id="22531" name="Picture 9" descr="C:\Users\NLegra\AppData\Local\Microsoft\Windows\Temporary Internet Files\Content.IE5\EKOPLASV\MCj042379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971800"/>
            <a:ext cx="308768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2915.WAV">
            <a:hlinkClick r:id="" action="ppaction://media"/>
          </p:cNvPr>
          <p:cNvPicPr>
            <a:picLocks noRot="1" noChangeAspect="1"/>
          </p:cNvPicPr>
          <p:nvPr>
            <a:wavAudioFile r:embed="rId1" name="~PP291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6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a.m. &amp; p.m. </a:t>
            </a:r>
            <a:r>
              <a:rPr lang="es-ES_tradnl" dirty="0" err="1" smtClean="0"/>
              <a:t>phrases</a:t>
            </a:r>
            <a:r>
              <a:rPr lang="es-ES_tradnl" dirty="0" smtClean="0"/>
              <a:t>: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/>
              <a:t>De la </a:t>
            </a:r>
            <a:r>
              <a:rPr lang="es-ES_tradnl" dirty="0" smtClean="0">
                <a:sym typeface="Wingdings" pitchFamily="2" charset="2"/>
              </a:rPr>
              <a:t>mañana  in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morning</a:t>
            </a: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De la tarde  in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afternoon</a:t>
            </a: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De la noche  in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evening</a:t>
            </a:r>
            <a:r>
              <a:rPr lang="es-ES_tradnl" dirty="0" smtClean="0">
                <a:sym typeface="Wingdings" pitchFamily="2" charset="2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Son las nueve de la mañana.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nine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in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the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morning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Es la una de la tarde.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one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in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the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afternoon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_tradnl" dirty="0" smtClean="0">
                <a:sym typeface="Wingdings" pitchFamily="2" charset="2"/>
              </a:rPr>
              <a:t>Son las once de la noche. 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eleven at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night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ES_tradnl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_tradnl" dirty="0"/>
          </a:p>
        </p:txBody>
      </p:sp>
      <p:pic>
        <p:nvPicPr>
          <p:cNvPr id="24579" name="Picture 2" descr="C:\Users\NLegra\AppData\Local\Microsoft\Windows\Temporary Internet Files\Content.IE5\KRQLVWPE\MCj04127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3188" y="4859338"/>
            <a:ext cx="142081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496.WAV">
            <a:hlinkClick r:id="" action="ppaction://media"/>
          </p:cNvPr>
          <p:cNvPicPr>
            <a:picLocks noRot="1" noChangeAspect="1"/>
          </p:cNvPicPr>
          <p:nvPr>
            <a:wavAudioFile r:embed="rId1" name="~PP49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1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add</a:t>
            </a:r>
            <a:r>
              <a:rPr lang="es-ES_tradnl" dirty="0" smtClean="0"/>
              <a:t> minutes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hour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word</a:t>
            </a:r>
            <a:r>
              <a:rPr lang="es-ES" dirty="0" smtClean="0"/>
              <a:t> “y” (and):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1800" dirty="0" smtClean="0"/>
              <a:t>Es la una y cinco </a:t>
            </a:r>
            <a:r>
              <a:rPr lang="es-ES" sz="1800" dirty="0" smtClean="0">
                <a:sym typeface="Wingdings" pitchFamily="2" charset="2"/>
              </a:rPr>
              <a:t> </a:t>
            </a:r>
            <a:r>
              <a:rPr lang="es-ES" sz="1800" dirty="0" err="1" smtClean="0">
                <a:sym typeface="Wingdings" pitchFamily="2" charset="2"/>
              </a:rPr>
              <a:t>It’s</a:t>
            </a:r>
            <a:r>
              <a:rPr lang="es-ES" sz="1800" dirty="0" smtClean="0">
                <a:sym typeface="Wingdings" pitchFamily="2" charset="2"/>
              </a:rPr>
              <a:t> 1:05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five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past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one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sz="1800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1800" dirty="0" smtClean="0">
                <a:sym typeface="Wingdings" pitchFamily="2" charset="2"/>
              </a:rPr>
              <a:t>Son las dos y veinte  </a:t>
            </a:r>
            <a:r>
              <a:rPr lang="es-ES" sz="1800" dirty="0" err="1" smtClean="0">
                <a:sym typeface="Wingdings" pitchFamily="2" charset="2"/>
              </a:rPr>
              <a:t>It’s</a:t>
            </a:r>
            <a:r>
              <a:rPr lang="es-ES" sz="1800" dirty="0" smtClean="0">
                <a:sym typeface="Wingdings" pitchFamily="2" charset="2"/>
              </a:rPr>
              <a:t> 2:20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twenty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past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two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sz="1800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1800" dirty="0" smtClean="0">
                <a:sym typeface="Wingdings" pitchFamily="2" charset="2"/>
              </a:rPr>
              <a:t>Son las cuatro y doce  </a:t>
            </a:r>
            <a:r>
              <a:rPr lang="es-ES" sz="1800" dirty="0" err="1" smtClean="0">
                <a:sym typeface="Wingdings" pitchFamily="2" charset="2"/>
              </a:rPr>
              <a:t>It’s</a:t>
            </a:r>
            <a:r>
              <a:rPr lang="es-ES" sz="1800" dirty="0" smtClean="0">
                <a:sym typeface="Wingdings" pitchFamily="2" charset="2"/>
              </a:rPr>
              <a:t> 4:12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twelve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past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four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1800" dirty="0" smtClean="0">
                <a:sym typeface="Wingdings" pitchFamily="2" charset="2"/>
              </a:rPr>
              <a:t>Son las tres y dieciocho </a:t>
            </a:r>
            <a:r>
              <a:rPr lang="es-ES" sz="1800" dirty="0" err="1" smtClean="0">
                <a:sym typeface="Wingdings" pitchFamily="2" charset="2"/>
              </a:rPr>
              <a:t>It’s</a:t>
            </a:r>
            <a:r>
              <a:rPr lang="es-ES" sz="1800" dirty="0" smtClean="0">
                <a:sym typeface="Wingdings" pitchFamily="2" charset="2"/>
              </a:rPr>
              <a:t> 3:18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eighteen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past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three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sz="1800" dirty="0" smtClean="0">
                <a:sym typeface="Wingdings" pitchFamily="2" charset="2"/>
              </a:rPr>
              <a:t>Es la una y veintidós  </a:t>
            </a:r>
            <a:r>
              <a:rPr lang="es-ES" sz="1800" dirty="0" err="1" smtClean="0">
                <a:sym typeface="Wingdings" pitchFamily="2" charset="2"/>
              </a:rPr>
              <a:t>Its</a:t>
            </a:r>
            <a:r>
              <a:rPr lang="es-ES" sz="1800" dirty="0" smtClean="0">
                <a:sym typeface="Wingdings" pitchFamily="2" charset="2"/>
              </a:rPr>
              <a:t> 1:22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It’s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twenty-two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minutes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past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one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pic>
        <p:nvPicPr>
          <p:cNvPr id="4" name="~PP318.WAV">
            <a:hlinkClick r:id="" action="ppaction://media"/>
          </p:cNvPr>
          <p:cNvPicPr>
            <a:picLocks noRot="1" noChangeAspect="1"/>
          </p:cNvPicPr>
          <p:nvPr>
            <a:wavAudioFile r:embed="rId1" name="~PP31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96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 smtClean="0"/>
              <a:t>You</a:t>
            </a:r>
            <a:r>
              <a:rPr lang="es-ES" dirty="0" smtClean="0"/>
              <a:t> try: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1:12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 la una y doce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2:20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Son las dos y veinte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3:10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Son las tres y diez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8:02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Son las ocho y dos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9:05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Son las nueve y cinco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10:17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Son las diez y diecisiete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5" name="Picture 2" descr="C:\Users\NLegra\AppData\Local\Microsoft\Windows\Temporary Internet Files\Content.IE5\CUXLWMVF\MCj041220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087438"/>
            <a:ext cx="27971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300.WAV">
            <a:hlinkClick r:id="" action="ppaction://media"/>
          </p:cNvPr>
          <p:cNvPicPr>
            <a:picLocks noRot="1" noChangeAspect="1"/>
          </p:cNvPicPr>
          <p:nvPr>
            <a:wavAudioFile r:embed="rId2" name="~PP1300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304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¿Qué hora es?  </a:t>
            </a:r>
            <a:r>
              <a:rPr lang="es-ES_tradnl" sz="3200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 time </a:t>
            </a:r>
            <a:r>
              <a:rPr lang="es-ES_tradnl" sz="32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3200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nueve y diez de la noche.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9:10 p.m.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nueve y diez de la mañana.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9:10 a.m.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dos y cuatro de la tarde.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2:04 p.m.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Son las dos y veinticinco de la tarde.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2:25 p.m.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Es la una y doce de la tarde.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1:12 p.m.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/>
              <a:t>Es la una y doce de la mañana.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1:12 a.m.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pic>
        <p:nvPicPr>
          <p:cNvPr id="4" name="~PP498.WAV">
            <a:hlinkClick r:id="" action="ppaction://media"/>
          </p:cNvPr>
          <p:cNvPicPr>
            <a:picLocks noRot="1" noChangeAspect="1"/>
          </p:cNvPicPr>
          <p:nvPr>
            <a:wavAudioFile r:embed="rId2" name="~PP4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588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3|10.5|8.1|6.1|1.9|3|3.1|2.8|3.4|3.3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5.3|8.9|4.9|5.4|8.6|3.1|4.6|5.3|5.2|4.2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3.6|6.5|5.9|14.9|9.4|8.3|10.3|7.3|5.4|5.4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5|5|14.1|3.8|14.1|6.2|7.7|4.9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7.9|2.7|8.5|2.1|15.4|12.2|5.3|3.1|6.8|5.3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510</TotalTime>
  <Words>616</Words>
  <Application>Microsoft Office PowerPoint</Application>
  <PresentationFormat>On-screen Show (4:3)</PresentationFormat>
  <Paragraphs>178</Paragraphs>
  <Slides>15</Slides>
  <Notes>15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¿Qué hora es?  What time is it? </vt:lpstr>
      <vt:lpstr>Hours = Horas</vt:lpstr>
      <vt:lpstr>Son las nueve son las cinco</vt:lpstr>
      <vt:lpstr>Summary</vt:lpstr>
      <vt:lpstr>Vocabulary used with time:</vt:lpstr>
      <vt:lpstr>a.m. &amp; p.m. phrases: </vt:lpstr>
      <vt:lpstr>To add minutes to the hour</vt:lpstr>
      <vt:lpstr>You try:</vt:lpstr>
      <vt:lpstr>¿Qué hora es?  What time is it? </vt:lpstr>
      <vt:lpstr>Minutes can also be subtracted</vt:lpstr>
      <vt:lpstr>You try</vt:lpstr>
      <vt:lpstr>Media &amp; cuarto</vt:lpstr>
      <vt:lpstr>You Try</vt:lpstr>
      <vt:lpstr>On the dot…..</vt:lpstr>
      <vt:lpstr>More Vocab with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HORA – THE TIME</dc:title>
  <dc:creator>NLegra</dc:creator>
  <cp:lastModifiedBy>Windows User</cp:lastModifiedBy>
  <cp:revision>70</cp:revision>
  <dcterms:created xsi:type="dcterms:W3CDTF">2009-01-29T00:07:31Z</dcterms:created>
  <dcterms:modified xsi:type="dcterms:W3CDTF">2014-09-18T16:36:20Z</dcterms:modified>
  <cp:contentStatus/>
</cp:coreProperties>
</file>